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4.2.6.19040--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r:id="rId1" id="2147483660"/>
  </p:sldMasterIdLst>
  <p:notesMasterIdLst>
    <p:notesMasterId r:id="rId9"/>
  </p:notesMasterIdLst>
  <p:handoutMasterIdLst>
    <p:handoutMasterId r:id="rId10"/>
  </p:handoutMasterIdLst>
  <p:sldIdLst>
    <p:sldId r:id="rId2" id="1081"/>
    <p:sldId r:id="rId3" id="1082"/>
    <p:sldId r:id="rId4" id="1083"/>
    <p:sldId r:id="rId5" id="1084"/>
    <p:sldId r:id="rId6" id="1085"/>
    <p:sldId r:id="rId7" id="1086"/>
    <p:sldId r:id="rId8" id="1130"/>
  </p:sldIdLst>
  <p:sldSz cx="6119813" cy="8280400"/>
  <p:notesSz cx="6858000" cy="9144000"/>
  <p:custDataLst>
    <p:tags r:id="rId15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clrMru>
    <a:srgbClr val="4472C4"/>
    <a:srgbClr val="558ED5"/>
    <a:srgbClr val="9BBB59"/>
    <a:srgbClr val="157E9F"/>
    <a:srgbClr val="0070C0"/>
    <a:srgbClr val="DCE6F2"/>
    <a:srgbClr val="FFCCFF"/>
    <a:srgbClr val="FFCCCC"/>
    <a:srgbClr val="4BACC6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5" autoAdjust="0"/>
    <p:restoredTop sz="94238" autoAdjust="0"/>
  </p:normalViewPr>
  <p:slideViewPr>
    <p:cSldViewPr snapToGrid="0">
      <p:cViewPr>
        <p:scale>
          <a:sx n="150" d="100"/>
          <a:sy n="150" d="100"/>
        </p:scale>
        <p:origin x="2130" y="108"/>
      </p:cViewPr>
      <p:guideLst>
        <p:guide orient="horz" pos="2608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handoutMaster" Target="handoutMasters/handoutMaster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3.xml" /><Relationship Id="rId14" Type="http://schemas.openxmlformats.org/officeDocument/2006/relationships/tableStyles" Target="tableStyles.xml" /><Relationship Id="rId15" Type="http://schemas.openxmlformats.org/officeDocument/2006/relationships/tags" Target="tags/tag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notesMaster" Target="notesMasters/notesMaster1.xml" /></Relationships>
</file>

<file path=ppt/charts/_rels/chart1.xml.rels>&#65279;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oleObject" Target="file:///F:\&#23578;&#26222;&#21672;&#35810;\2018\3&#26376;\Spcap%20&#30005;&#23481;&#39033;&#30446;\&#25552;&#20132;&#39046;&#23548;\0320-&#26494;&#19979;&#38454;&#27573;&#25104;&#26524;-&#33406;&#21326;.xlsx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themeOverride" Target="../theme/themeOverride1.xml" /><Relationship Id="rId4" Type="http://schemas.openxmlformats.org/officeDocument/2006/relationships/oleObject" Target="../embeddings/oleObject1.bin" /></Relationships>
</file>

<file path=ppt/charts/_rels/chart3.xml.rels>&#65279;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themeOverride" Target="../theme/themeOverride2.xml" /><Relationship Id="rId4" Type="http://schemas.openxmlformats.org/officeDocument/2006/relationships/package" Target="../embeddings/Microsoft_Excel_Worksheet153.xlsx" /></Relationships>
</file>

<file path=ppt/charts/_rels/chart4.xml.rels>&#65279;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themeOverride" Target="../theme/themeOverride3.xml" /><Relationship Id="rId4" Type="http://schemas.openxmlformats.org/officeDocument/2006/relationships/package" Target="../embeddings/Microsoft_Excel_Worksheet15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varyColors val="1"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accent1="accent1" accent2="accent2" accent3="accent3" accent4="accent4" accent5="accent5" accent6="accent6" bg1="lt1" bg2="lt2" folHlink="folHlink" hlink="hlink" tx1="dk1" tx2="dk2"/>
  <c:chart>
    <c:autoTitleDeleted val="1"/>
    <c:plotArea>
      <c:layout/>
      <c:barChart>
        <c:dLbls>
          <c:showLegendKey val="0"/>
          <c:showVal val="0"/>
          <c:showCatName val="0"/>
          <c:showSerName val="0"/>
          <c:showPercent val="0"/>
          <c:showBubbleSize val="0"/>
        </c:dLbls>
        <c:axId val="451930856"/>
        <c:axId val="451931640"/>
        <c:barDir val="col"/>
        <c:grouping val="percentStacked"/>
        <c:varyColors val="0"/>
        <c:ser>
          <c:idx val="0"/>
          <c:order val="0"/>
          <c:tx>
            <c:strRef>
              <c:f>'作图 (2)'!$AC$61</c:f>
              <c:strCache>
                <c:ptCount val="1"/>
                <c:pt idx="0">
                  <c:v>自有品牌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0105383741"/>
                  <c:y val="0.00437403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19-48E6-B476-977D14C31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 xmlns:c="http://schemas.openxmlformats.org/drawingml/2006/chart">
                    <a:ln xmlns:a="http://schemas.openxmlformats.org/drawingml/2006/main"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 xmlns:a="http://schemas.openxmlformats.org/drawingml/2006/main"/>
                  </c:spPr>
                </c15:leaderLines>
              </c:ext>
            </c:extLst>
          </c:dLbls>
          <c:cat>
            <c:strRef>
              <c:f>'作图 (2)'!$AD$60:$AH$60</c:f>
              <c:strCache>
                <c:ptCount val="5"/>
                <c:pt idx="0">
                  <c:v>2009年</c:v>
                </c:pt>
                <c:pt idx="1">
                  <c:v>2011年</c:v>
                </c:pt>
                <c:pt idx="2">
                  <c:v>2013年</c:v>
                </c:pt>
                <c:pt idx="3">
                  <c:v>2015年</c:v>
                </c:pt>
                <c:pt idx="4">
                  <c:v>2017年</c:v>
                </c:pt>
              </c:strCache>
            </c:strRef>
          </c:cat>
          <c:val>
            <c:numRef>
              <c:f>'作图 (2)'!$AD$61:$AH$61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0.18</c:v>
                </c:pt>
                <c:pt idx="3" formatCode="0.0%">
                  <c:v>0.19900000000000001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9-48E6-B476-977D14C31D62}"/>
            </c:ext>
          </c:extLst>
        </c:ser>
        <c:ser>
          <c:idx val="1"/>
          <c:order val="1"/>
          <c:tx>
            <c:strRef>
              <c:f>'作图 (2)'!$AC$62</c:f>
              <c:strCache>
                <c:ptCount val="1"/>
                <c:pt idx="0">
                  <c:v>入驻品牌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0105383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19-48E6-B476-977D14C31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 xmlns:c="http://schemas.openxmlformats.org/drawingml/2006/chart">
                    <a:ln xmlns:a="http://schemas.openxmlformats.org/drawingml/2006/main"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 xmlns:a="http://schemas.openxmlformats.org/drawingml/2006/main"/>
                  </c:spPr>
                </c15:leaderLines>
              </c:ext>
            </c:extLst>
          </c:dLbls>
          <c:cat>
            <c:strRef>
              <c:f>'作图 (2)'!$AD$60:$AH$60</c:f>
              <c:strCache>
                <c:ptCount val="5"/>
                <c:pt idx="0">
                  <c:v>2009年</c:v>
                </c:pt>
                <c:pt idx="1">
                  <c:v>2011年</c:v>
                </c:pt>
                <c:pt idx="2">
                  <c:v>2013年</c:v>
                </c:pt>
                <c:pt idx="3">
                  <c:v>2015年</c:v>
                </c:pt>
                <c:pt idx="4">
                  <c:v>2017年</c:v>
                </c:pt>
              </c:strCache>
            </c:strRef>
          </c:cat>
          <c:val>
            <c:numRef>
              <c:f>'作图 (2)'!$AD$62:$AH$62</c:f>
              <c:numCache>
                <c:formatCode>0%</c:formatCode>
                <c:ptCount val="5"/>
                <c:pt idx="0">
                  <c:v>0.9</c:v>
                </c:pt>
                <c:pt idx="1">
                  <c:v>0.85</c:v>
                </c:pt>
                <c:pt idx="2">
                  <c:v>0.82</c:v>
                </c:pt>
                <c:pt idx="3" formatCode="0.0%">
                  <c:v>0.80100000000000005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19-48E6-B476-977D14C31D62}"/>
            </c:ext>
          </c:extLst>
        </c:ser>
        <c:gapWidth/>
        <c:overlap val="100"/>
      </c:barChart>
      <c:catAx>
        <c:axId val="45193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1931640"/>
        <c:crosses val="autoZero"/>
        <c:auto val="1"/>
        <c:lblAlgn val="ctr"/>
        <c:lblOffset val="100"/>
        <c:noMultiLvlLbl val="0"/>
      </c:catAx>
      <c:valAx>
        <c:axId val="451931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193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5077"/>
          <c:y val="0.849045753"/>
          <c:w val="0.459254056"/>
          <c:h val="0.106267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accent1="accent1" accent2="accent2" accent3="accent3" accent4="accent4" accent5="accent5" accent6="accent6" bg1="lt1" bg2="lt2" folHlink="folHlink" hlink="hlink" tx1="dk1" tx2="dk2"/>
  <c:chart>
    <c:autoTitleDeleted val="1"/>
    <c:plotArea>
      <c:layout/>
      <c:barChart>
        <c:dLbls>
          <c:showLegendKey val="0"/>
          <c:showVal val="1"/>
          <c:showCatName val="0"/>
          <c:showSerName val="0"/>
          <c:showPercent val="0"/>
          <c:showBubbleSize val="0"/>
        </c:dLbls>
        <c:axId val="817541136"/>
        <c:axId val="817534472"/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营业收入占比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0702484"/>
                  <c:y val="0.0606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5B-40D6-8F07-378C9D127E01}"/>
                </c:ext>
              </c:extLst>
            </c:dLbl>
            <c:dLbl>
              <c:idx val="1"/>
              <c:layout>
                <c:manualLayout>
                  <c:x val="-0.0702484"/>
                  <c:y val="0.08453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5B-40D6-8F07-378C9D127E01}"/>
                </c:ext>
              </c:extLst>
            </c:dLbl>
            <c:dLbl>
              <c:idx val="2"/>
              <c:layout>
                <c:manualLayout>
                  <c:x val="-0.07948628"/>
                  <c:y val="0.0893075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5B-40D6-8F07-378C9D127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 xmlns:c="http://schemas.openxmlformats.org/drawingml/2006/chart">
                    <a:ln xmlns:a="http://schemas.openxmlformats.org/drawingml/2006/main"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 xmlns:a="http://schemas.openxmlformats.org/drawingml/2006/main"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0.1211</c:v>
                </c:pt>
                <c:pt idx="1">
                  <c:v>0.12379999999999999</c:v>
                </c:pt>
                <c:pt idx="2">
                  <c:v>0.1195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5B-40D6-8F07-378C9D127E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营业成本占比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 xmlns:c="http://schemas.openxmlformats.org/drawingml/2006/chart">
                    <a:ln xmlns:a="http://schemas.openxmlformats.org/drawingml/2006/main"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 xmlns:a="http://schemas.openxmlformats.org/drawingml/2006/main"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 formatCode="0%">
                  <c:v>0.18</c:v>
                </c:pt>
                <c:pt idx="1">
                  <c:v>0.2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5B-40D6-8F07-378C9D127E01}"/>
            </c:ext>
          </c:extLst>
        </c:ser>
        <c:gapWidth/>
        <c:overlap/>
      </c:barChart>
      <c:catAx>
        <c:axId val="81754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17534472"/>
        <c:crosses val="autoZero"/>
        <c:auto val="1"/>
        <c:lblAlgn val="ctr"/>
        <c:lblOffset val="100"/>
        <c:noMultiLvlLbl val="0"/>
      </c:catAx>
      <c:valAx>
        <c:axId val="8175344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1754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accent1="accent1" accent2="accent2" accent3="accent3" accent4="accent4" accent5="accent5" accent6="accent6" bg1="lt1" bg2="lt2" folHlink="folHlink" hlink="hlink" tx1="dk1" tx2="dk2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900" dirty="1"/>
              <a:t>产品销售额占比（单位：</a:t>
            </a:r>
            <a:r>
              <a:rPr lang="en-US" sz="900" dirty="1"/>
              <a:t>%</a:t>
            </a:r>
            <a:r>
              <a:rPr lang="zh-CN" sz="900" dirty="1"/>
              <a:t>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化妆品</c:v>
                </c:pt>
                <c:pt idx="1">
                  <c:v>药品</c:v>
                </c:pt>
                <c:pt idx="2">
                  <c:v>保健品</c:v>
                </c:pt>
                <c:pt idx="3">
                  <c:v>日化产品</c:v>
                </c:pt>
                <c:pt idx="4">
                  <c:v>医疗器械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0.1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6F-4B13-AEFA-AA2AF7389D6A}"/>
            </c:ext>
          </c:extLst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F-4B13-AEFA-AA2AF7389D6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6F-4B13-AEFA-AA2AF7389D6A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6F-4B13-AEFA-AA2AF7389D6A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6F-4B13-AEFA-AA2AF7389D6A}"/>
              </c:ext>
            </c:extLst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6F-4B13-AEFA-AA2AF7389D6A}"/>
              </c:ext>
            </c:extLst>
          </c:dP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186612"/>
          <c:y val="0.802591264"/>
          <c:w val="0.8138313"/>
          <c:h val="0.091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9AFC-BECB-4058-BE1C-2ADCBF05FC91}" type="datetimeFigureOut">
              <a:rPr lang="zh-CN" altLang="en-US" smtClean="0"/>
              <a:t>2019-10-13</a:t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E813-D21C-4345-B8C7-4BD3E009C5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3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C010-C8B4-4F10-8B32-911B7D8D5D8D}" type="datetimeFigureOut">
              <a:rPr lang="zh-CN" altLang="en-US" smtClean="0"/>
              <a:t>2019-10-13</a:t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8248-4E48-4E75-9755-DB088FB05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1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3" name="图片 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8" name="图片 7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5" name="图片 1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30" name="图片 2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31" name="图片 3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34" name="图片 3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35" name="图片 3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2547427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9" name="图片 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2" name="图片 1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15" name="图片 14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6" name="图片 1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20" name="图片 1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4" name="图片 2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28" name="图片 2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5407282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fast"/>
  <p:timing>
    <p:tnLst>
      <p:par>
        <p:cTn id="1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chart" Target="../charts/char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chart" Target="../charts/chart4.xml" /><Relationship Id="rId5" Type="http://schemas.openxmlformats.org/officeDocument/2006/relationships/image" Target="../media/image12.png" /><Relationship Id="rId6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729" y="567728"/>
            <a:ext cx="4251127" cy="823783"/>
          </a:xfrm>
          <a:prstGeom prst="rect"/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中国直销产品行业市场调研咨询案例</a:t>
            </a: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经营策略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客群定位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业态设计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盈利模式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4729" y="1989224"/>
            <a:ext cx="4303254" cy="5446121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人口结构变化催生健康消费需求。当前人口老龄化已经是全球趋势，中国也不例外。据预测，到本世纪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年代，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65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岁以上老年人口将达到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2.42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亿，占总人口的比重将从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年的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6.96%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增长到近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12%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在中国，大健康产业已成为发展潜力最大的未来产业，正在酝酿和形成超过十万亿的巨大蓝海市场。健康服务已经成为关系到国计民生、未来社会整体幸福指数的国家级重大事业。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此背景下，大健康产业内从业者不断推陈出新，开辟健康产业与他类产业的新式结合模式。委托方为天津市直销企业，业务领域众多（已涉足房产、旅游、商业、酒店等多种业态），为丰富扩大产业版图，拟探索推出健康产业与旅游结合的新模式，并期望在已有的多类业态中，寻找直销板块与传统业态的最佳契合点，但由于涉及业务类型众多，需要尚普咨询为其进行合理规划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本次共调研药妆连锁企业、传统保健品企业、直销企业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家，对其店铺风格设计、店铺产品陈列、店铺选址、客群定位、引客方式、盈利模式及经营情况等进行了细致分析，分别掌握不同业态的特点及优劣势。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在调研的基础上，针对委托方现有的业务类型及结构，为其量身打造特有的直销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旅游业务模式，并将直销独特的制度无缝镶嵌至传统业务中。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143753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556" y="530049"/>
            <a:ext cx="5177481" cy="260115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684" y="3212122"/>
            <a:ext cx="3157853" cy="235849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3548" y="5669280"/>
            <a:ext cx="5187532" cy="206136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07616" y="3217377"/>
            <a:ext cx="1943464" cy="235849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7" name="图表 36"/>
          <p:cNvGraphicFramePr/>
          <p:nvPr/>
        </p:nvGraphicFramePr>
        <p:xfrm>
          <a:off x="3438173" y="6001168"/>
          <a:ext cx="2474899" cy="16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07569" y="796147"/>
            <a:ext cx="4815618" cy="2264282"/>
            <a:chOff x="1060549" y="1396188"/>
            <a:chExt cx="10729831" cy="5045118"/>
          </a:xfrm>
        </p:grpSpPr>
        <p:sp>
          <p:nvSpPr>
            <p:cNvPr id="80" name="文本框 79"/>
            <p:cNvSpPr txBox="1"/>
            <p:nvPr/>
          </p:nvSpPr>
          <p:spPr>
            <a:xfrm>
              <a:off x="1644440" y="6064135"/>
              <a:ext cx="4813624" cy="377171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r>
                <a:rPr lang="en-US" altLang="zh-CN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18-40</a:t>
              </a:r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岁，特别是</a:t>
              </a:r>
              <a:r>
                <a:rPr lang="en-US" altLang="zh-CN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18-35</a:t>
              </a:r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岁的都市女性为主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426662" y="1461762"/>
              <a:ext cx="2363718" cy="377171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均价百元左右，相对较低</a:t>
              </a:r>
            </a:p>
          </p:txBody>
        </p:sp>
        <p:sp>
          <p:nvSpPr>
            <p:cNvPr id="82" name="直接连接符 11"/>
            <p:cNvSpPr/>
            <p:nvPr/>
          </p:nvSpPr>
          <p:spPr>
            <a:xfrm rot="5400000">
              <a:off x="2317467" y="2628482"/>
              <a:ext cx="431572" cy="0"/>
            </a:xfrm>
            <a:prstGeom prst="line"/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700">
                <a:solidFill>
                  <a:srgbClr val="846FB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直接连接符 14"/>
            <p:cNvSpPr/>
            <p:nvPr/>
          </p:nvSpPr>
          <p:spPr>
            <a:xfrm rot="10800000">
              <a:off x="2533255" y="2837921"/>
              <a:ext cx="1439103" cy="1587"/>
            </a:xfrm>
            <a:prstGeom prst="line"/>
            <a:noFill/>
            <a:ln w="12700">
              <a:solidFill>
                <a:srgbClr val="2F2637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700">
                <a:solidFill>
                  <a:srgbClr val="846FB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椭圆 18"/>
            <p:cNvSpPr/>
            <p:nvPr/>
          </p:nvSpPr>
          <p:spPr>
            <a:xfrm>
              <a:off x="2477721" y="2319084"/>
              <a:ext cx="111066" cy="111066"/>
            </a:xfrm>
            <a:prstGeom prst="ellipse"/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endParaRPr lang="zh-CN" altLang="zh-CN" sz="700">
                <a:solidFill>
                  <a:srgbClr val="846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85" name="组合 22"/>
            <p:cNvGrpSpPr/>
            <p:nvPr/>
          </p:nvGrpSpPr>
          <p:grpSpPr>
            <a:xfrm flipV="1">
              <a:off x="2806160" y="4535650"/>
              <a:ext cx="1145570" cy="431572"/>
              <a:chOff x="0" y="0"/>
              <a:chExt cx="1440000" cy="432000"/>
            </a:xfrm>
          </p:grpSpPr>
          <p:sp>
            <p:nvSpPr>
              <p:cNvPr id="86" name="直接连接符 23"/>
              <p:cNvSpPr/>
              <p:nvPr/>
            </p:nvSpPr>
            <p:spPr>
              <a:xfrm rot="5400000">
                <a:off x="-215999" y="215998"/>
                <a:ext cx="432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7" name="直接连接符 24"/>
              <p:cNvSpPr/>
              <p:nvPr/>
            </p:nvSpPr>
            <p:spPr>
              <a:xfrm rot="10800000">
                <a:off x="0" y="426195"/>
                <a:ext cx="1440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8" name="组合 25"/>
            <p:cNvGrpSpPr/>
            <p:nvPr/>
          </p:nvGrpSpPr>
          <p:grpSpPr>
            <a:xfrm flipV="1">
              <a:off x="8099264" y="2837922"/>
              <a:ext cx="801265" cy="431572"/>
              <a:chOff x="0" y="0"/>
              <a:chExt cx="1440000" cy="432000"/>
            </a:xfrm>
          </p:grpSpPr>
          <p:sp>
            <p:nvSpPr>
              <p:cNvPr id="89" name="直接连接符 26"/>
              <p:cNvSpPr/>
              <p:nvPr/>
            </p:nvSpPr>
            <p:spPr>
              <a:xfrm rot="5400000">
                <a:off x="-215999" y="215998"/>
                <a:ext cx="432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0" name="直接连接符 27"/>
              <p:cNvSpPr/>
              <p:nvPr/>
            </p:nvSpPr>
            <p:spPr>
              <a:xfrm rot="10800000">
                <a:off x="0" y="426195"/>
                <a:ext cx="1440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1" name="组合 28"/>
            <p:cNvGrpSpPr/>
            <p:nvPr/>
          </p:nvGrpSpPr>
          <p:grpSpPr>
            <a:xfrm flipV="1">
              <a:off x="6261910" y="2041417"/>
              <a:ext cx="802851" cy="431572"/>
              <a:chOff x="0" y="0"/>
              <a:chExt cx="1440000" cy="432000"/>
            </a:xfrm>
          </p:grpSpPr>
          <p:sp>
            <p:nvSpPr>
              <p:cNvPr id="92" name="直接连接符 31"/>
              <p:cNvSpPr/>
              <p:nvPr/>
            </p:nvSpPr>
            <p:spPr>
              <a:xfrm rot="5400000">
                <a:off x="-215999" y="215998"/>
                <a:ext cx="432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3" name="直接连接符 32"/>
              <p:cNvSpPr/>
              <p:nvPr/>
            </p:nvSpPr>
            <p:spPr>
              <a:xfrm rot="10800000">
                <a:off x="0" y="426195"/>
                <a:ext cx="1440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4" name="组合 33"/>
            <p:cNvGrpSpPr/>
            <p:nvPr/>
          </p:nvGrpSpPr>
          <p:grpSpPr>
            <a:xfrm>
              <a:off x="6834695" y="4553104"/>
              <a:ext cx="801264" cy="642598"/>
              <a:chOff x="0" y="0"/>
              <a:chExt cx="1440000" cy="432000"/>
            </a:xfrm>
          </p:grpSpPr>
          <p:sp>
            <p:nvSpPr>
              <p:cNvPr id="95" name="直接连接符 34"/>
              <p:cNvSpPr/>
              <p:nvPr/>
            </p:nvSpPr>
            <p:spPr>
              <a:xfrm rot="5400000">
                <a:off x="-215999" y="215998"/>
                <a:ext cx="432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6" name="直接连接符 35"/>
              <p:cNvSpPr/>
              <p:nvPr/>
            </p:nvSpPr>
            <p:spPr>
              <a:xfrm rot="10800000">
                <a:off x="0" y="426195"/>
                <a:ext cx="1440000" cy="1"/>
              </a:xfrm>
              <a:prstGeom prst="line"/>
              <a:noFill/>
              <a:ln w="12700">
                <a:solidFill>
                  <a:srgbClr val="2F2637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7" name="椭圆 37"/>
            <p:cNvSpPr/>
            <p:nvPr/>
          </p:nvSpPr>
          <p:spPr>
            <a:xfrm>
              <a:off x="2749040" y="4956117"/>
              <a:ext cx="111066" cy="111066"/>
            </a:xfrm>
            <a:prstGeom prst="ellipse"/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endParaRPr lang="zh-CN" altLang="zh-CN" sz="700">
                <a:solidFill>
                  <a:srgbClr val="846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8" name="椭圆 38"/>
            <p:cNvSpPr/>
            <p:nvPr/>
          </p:nvSpPr>
          <p:spPr>
            <a:xfrm>
              <a:off x="7618506" y="5140169"/>
              <a:ext cx="111066" cy="111066"/>
            </a:xfrm>
            <a:prstGeom prst="ellipse"/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endParaRPr lang="zh-CN" altLang="zh-CN" sz="700">
                <a:solidFill>
                  <a:srgbClr val="846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9" name="椭圆 39"/>
            <p:cNvSpPr/>
            <p:nvPr/>
          </p:nvSpPr>
          <p:spPr>
            <a:xfrm>
              <a:off x="8844995" y="2783975"/>
              <a:ext cx="111066" cy="111066"/>
            </a:xfrm>
            <a:prstGeom prst="ellipse"/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endParaRPr lang="zh-CN" altLang="zh-CN" sz="700">
                <a:solidFill>
                  <a:srgbClr val="846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0" name="椭圆 40"/>
            <p:cNvSpPr/>
            <p:nvPr/>
          </p:nvSpPr>
          <p:spPr>
            <a:xfrm>
              <a:off x="7064761" y="1985885"/>
              <a:ext cx="111066" cy="111066"/>
            </a:xfrm>
            <a:prstGeom prst="ellipse"/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endParaRPr lang="zh-CN" altLang="zh-CN" sz="700">
                <a:solidFill>
                  <a:srgbClr val="846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1" name="六边形 41"/>
            <p:cNvSpPr/>
            <p:nvPr/>
          </p:nvSpPr>
          <p:spPr>
            <a:xfrm rot="5400000">
              <a:off x="5976310" y="3152081"/>
              <a:ext cx="1745328" cy="1504156"/>
            </a:xfrm>
            <a:prstGeom prst="hexagon">
              <a:avLst>
                <a:gd name="adj" fmla="val 29669"/>
                <a:gd name="vf" fmla="val 115470"/>
              </a:avLst>
            </a:prstGeom>
            <a:solidFill>
              <a:sysClr val="window" lastClr="FFFFFF">
                <a:lumMod val="75000"/>
                <a:alpha val="37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700" b="0" i="0" u="none" strike="noStrike" kern="0" cap="none" spc="0" normalizeH="0" baseline="0" noProof="0">
                <a:ln>
                  <a:noFill/>
                </a:ln>
                <a:solidFill>
                  <a:srgbClr val="846F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" name="六边形 42"/>
            <p:cNvSpPr/>
            <p:nvPr/>
          </p:nvSpPr>
          <p:spPr>
            <a:xfrm rot="5400000">
              <a:off x="3697865" y="2233403"/>
              <a:ext cx="1921447" cy="1654890"/>
            </a:xfrm>
            <a:prstGeom prst="hexagon">
              <a:avLst>
                <a:gd name="adj" fmla="val 29693"/>
                <a:gd name="vf" fmla="val 115470"/>
              </a:avLst>
            </a:prstGeom>
            <a:solidFill>
              <a:srgbClr val="5B9BD5">
                <a:lumMod val="60000"/>
                <a:lumOff val="40000"/>
                <a:alpha val="45000"/>
              </a:srgbClr>
            </a:solidFill>
            <a:ln w="12700">
              <a:noFill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700" b="0" i="0" u="none" strike="noStrike" kern="0" cap="none" spc="0" normalizeH="0" baseline="0" noProof="0">
                <a:ln>
                  <a:noFill/>
                </a:ln>
                <a:solidFill>
                  <a:srgbClr val="846F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" name="六边形 43"/>
            <p:cNvSpPr/>
            <p:nvPr/>
          </p:nvSpPr>
          <p:spPr>
            <a:xfrm rot="5400000">
              <a:off x="5521731" y="2367478"/>
              <a:ext cx="1107490" cy="953584"/>
            </a:xfrm>
            <a:prstGeom prst="hexagon">
              <a:avLst>
                <a:gd name="adj" fmla="val 29696"/>
                <a:gd name="vf" fmla="val 115470"/>
              </a:avLst>
            </a:prstGeom>
            <a:solidFill>
              <a:sysClr val="window" lastClr="FFFFFF">
                <a:lumMod val="75000"/>
                <a:alpha val="37000"/>
              </a:sys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700" b="0" i="0" u="none" strike="noStrike" kern="0" cap="none" spc="0" normalizeH="0" baseline="0" noProof="0">
                <a:ln>
                  <a:noFill/>
                </a:ln>
                <a:solidFill>
                  <a:srgbClr val="846F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" name="六边形 44"/>
            <p:cNvSpPr/>
            <p:nvPr/>
          </p:nvSpPr>
          <p:spPr>
            <a:xfrm rot="5400000">
              <a:off x="3198858" y="3735179"/>
              <a:ext cx="1218557" cy="1048783"/>
            </a:xfrm>
            <a:prstGeom prst="hexagon">
              <a:avLst>
                <a:gd name="adj" fmla="val 29714"/>
                <a:gd name="vf" fmla="val 115470"/>
              </a:avLst>
            </a:prstGeom>
            <a:solidFill>
              <a:sysClr val="window" lastClr="FFFFFF">
                <a:lumMod val="75000"/>
                <a:alpha val="45000"/>
              </a:sysClr>
            </a:solidFill>
            <a:ln w="12700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700" b="0" i="0" u="none" strike="noStrike" kern="0" cap="none" spc="0" normalizeH="0" baseline="0" noProof="0">
                <a:ln>
                  <a:noFill/>
                </a:ln>
                <a:solidFill>
                  <a:srgbClr val="846F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" name="六边形 46"/>
            <p:cNvSpPr/>
            <p:nvPr/>
          </p:nvSpPr>
          <p:spPr>
            <a:xfrm rot="5400000">
              <a:off x="7605813" y="3280602"/>
              <a:ext cx="971038" cy="837757"/>
            </a:xfrm>
            <a:prstGeom prst="hexagon">
              <a:avLst>
                <a:gd name="adj" fmla="val 29648"/>
                <a:gd name="vf" fmla="val 115470"/>
              </a:avLst>
            </a:prstGeom>
            <a:solidFill>
              <a:srgbClr val="5B9BD5">
                <a:lumMod val="60000"/>
                <a:lumOff val="40000"/>
                <a:alpha val="45000"/>
              </a:srgbClr>
            </a:solidFill>
            <a:ln w="12700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700" b="0" i="0" u="none" strike="noStrike" kern="0" cap="none" spc="0" normalizeH="0" baseline="0" noProof="0">
                <a:ln>
                  <a:noFill/>
                </a:ln>
                <a:solidFill>
                  <a:srgbClr val="846FB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06" name="组合 47"/>
            <p:cNvGrpSpPr/>
            <p:nvPr/>
          </p:nvGrpSpPr>
          <p:grpSpPr>
            <a:xfrm>
              <a:off x="3542371" y="4045373"/>
              <a:ext cx="568025" cy="431572"/>
              <a:chOff x="0" y="0"/>
              <a:chExt cx="509646" cy="387231"/>
            </a:xfrm>
          </p:grpSpPr>
          <p:sp>
            <p:nvSpPr>
              <p:cNvPr id="107" name="Freeform 20"/>
              <p:cNvSpPr/>
              <p:nvPr/>
            </p:nvSpPr>
            <p:spPr>
              <a:xfrm>
                <a:off x="0" y="51839"/>
                <a:ext cx="337890" cy="335392"/>
              </a:xfrm>
              <a:custGeom>
                <a:gdLst>
                  <a:gd name="T0" fmla="*/ 337890 w 229"/>
                  <a:gd name="T1" fmla="*/ 189120 h 227"/>
                  <a:gd name="T2" fmla="*/ 337890 w 229"/>
                  <a:gd name="T3" fmla="*/ 144795 h 227"/>
                  <a:gd name="T4" fmla="*/ 303953 w 229"/>
                  <a:gd name="T5" fmla="*/ 137407 h 227"/>
                  <a:gd name="T6" fmla="*/ 295100 w 229"/>
                  <a:gd name="T7" fmla="*/ 112290 h 227"/>
                  <a:gd name="T8" fmla="*/ 318708 w 229"/>
                  <a:gd name="T9" fmla="*/ 85695 h 227"/>
                  <a:gd name="T10" fmla="*/ 292149 w 229"/>
                  <a:gd name="T11" fmla="*/ 50235 h 227"/>
                  <a:gd name="T12" fmla="*/ 259688 w 229"/>
                  <a:gd name="T13" fmla="*/ 65010 h 227"/>
                  <a:gd name="T14" fmla="*/ 237556 w 229"/>
                  <a:gd name="T15" fmla="*/ 48757 h 227"/>
                  <a:gd name="T16" fmla="*/ 241982 w 229"/>
                  <a:gd name="T17" fmla="*/ 13297 h 227"/>
                  <a:gd name="T18" fmla="*/ 199193 w 229"/>
                  <a:gd name="T19" fmla="*/ 0 h 227"/>
                  <a:gd name="T20" fmla="*/ 181487 w 229"/>
                  <a:gd name="T21" fmla="*/ 29550 h 227"/>
                  <a:gd name="T22" fmla="*/ 168207 w 229"/>
                  <a:gd name="T23" fmla="*/ 29550 h 227"/>
                  <a:gd name="T24" fmla="*/ 154928 w 229"/>
                  <a:gd name="T25" fmla="*/ 29550 h 227"/>
                  <a:gd name="T26" fmla="*/ 137222 w 229"/>
                  <a:gd name="T27" fmla="*/ 0 h 227"/>
                  <a:gd name="T28" fmla="*/ 95908 w 229"/>
                  <a:gd name="T29" fmla="*/ 13297 h 227"/>
                  <a:gd name="T30" fmla="*/ 98859 w 229"/>
                  <a:gd name="T31" fmla="*/ 48757 h 227"/>
                  <a:gd name="T32" fmla="*/ 76726 w 229"/>
                  <a:gd name="T33" fmla="*/ 65010 h 227"/>
                  <a:gd name="T34" fmla="*/ 44265 w 229"/>
                  <a:gd name="T35" fmla="*/ 50235 h 227"/>
                  <a:gd name="T36" fmla="*/ 19182 w 229"/>
                  <a:gd name="T37" fmla="*/ 85695 h 227"/>
                  <a:gd name="T38" fmla="*/ 42790 w 229"/>
                  <a:gd name="T39" fmla="*/ 112290 h 227"/>
                  <a:gd name="T40" fmla="*/ 33937 w 229"/>
                  <a:gd name="T41" fmla="*/ 138885 h 227"/>
                  <a:gd name="T42" fmla="*/ 0 w 229"/>
                  <a:gd name="T43" fmla="*/ 144795 h 227"/>
                  <a:gd name="T44" fmla="*/ 0 w 229"/>
                  <a:gd name="T45" fmla="*/ 189120 h 227"/>
                  <a:gd name="T46" fmla="*/ 33937 w 229"/>
                  <a:gd name="T47" fmla="*/ 196507 h 227"/>
                  <a:gd name="T48" fmla="*/ 42790 w 229"/>
                  <a:gd name="T49" fmla="*/ 223102 h 227"/>
                  <a:gd name="T50" fmla="*/ 19182 w 229"/>
                  <a:gd name="T51" fmla="*/ 249697 h 227"/>
                  <a:gd name="T52" fmla="*/ 45741 w 229"/>
                  <a:gd name="T53" fmla="*/ 285157 h 227"/>
                  <a:gd name="T54" fmla="*/ 76726 w 229"/>
                  <a:gd name="T55" fmla="*/ 270382 h 227"/>
                  <a:gd name="T56" fmla="*/ 98859 w 229"/>
                  <a:gd name="T57" fmla="*/ 286635 h 227"/>
                  <a:gd name="T58" fmla="*/ 95908 w 229"/>
                  <a:gd name="T59" fmla="*/ 322095 h 227"/>
                  <a:gd name="T60" fmla="*/ 137222 w 229"/>
                  <a:gd name="T61" fmla="*/ 335392 h 227"/>
                  <a:gd name="T62" fmla="*/ 154928 w 229"/>
                  <a:gd name="T63" fmla="*/ 304365 h 227"/>
                  <a:gd name="T64" fmla="*/ 168207 w 229"/>
                  <a:gd name="T65" fmla="*/ 305842 h 227"/>
                  <a:gd name="T66" fmla="*/ 182962 w 229"/>
                  <a:gd name="T67" fmla="*/ 304365 h 227"/>
                  <a:gd name="T68" fmla="*/ 199193 w 229"/>
                  <a:gd name="T69" fmla="*/ 335392 h 227"/>
                  <a:gd name="T70" fmla="*/ 241982 w 229"/>
                  <a:gd name="T71" fmla="*/ 320617 h 227"/>
                  <a:gd name="T72" fmla="*/ 237556 w 229"/>
                  <a:gd name="T73" fmla="*/ 286635 h 227"/>
                  <a:gd name="T74" fmla="*/ 259688 w 229"/>
                  <a:gd name="T75" fmla="*/ 270382 h 227"/>
                  <a:gd name="T76" fmla="*/ 292149 w 229"/>
                  <a:gd name="T77" fmla="*/ 285157 h 227"/>
                  <a:gd name="T78" fmla="*/ 318708 w 229"/>
                  <a:gd name="T79" fmla="*/ 248220 h 227"/>
                  <a:gd name="T80" fmla="*/ 295100 w 229"/>
                  <a:gd name="T81" fmla="*/ 223102 h 227"/>
                  <a:gd name="T82" fmla="*/ 303953 w 229"/>
                  <a:gd name="T83" fmla="*/ 196507 h 227"/>
                  <a:gd name="T84" fmla="*/ 337890 w 229"/>
                  <a:gd name="T85" fmla="*/ 189120 h 227"/>
                  <a:gd name="T86" fmla="*/ 168207 w 229"/>
                  <a:gd name="T87" fmla="*/ 265950 h 227"/>
                  <a:gd name="T88" fmla="*/ 69349 w 229"/>
                  <a:gd name="T89" fmla="*/ 166957 h 227"/>
                  <a:gd name="T90" fmla="*/ 168207 w 229"/>
                  <a:gd name="T91" fmla="*/ 67965 h 227"/>
                  <a:gd name="T92" fmla="*/ 267066 w 229"/>
                  <a:gd name="T93" fmla="*/ 166957 h 227"/>
                  <a:gd name="T94" fmla="*/ 168207 w 229"/>
                  <a:gd name="T95" fmla="*/ 265950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3F3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21"/>
              <p:cNvSpPr/>
              <p:nvPr/>
            </p:nvSpPr>
            <p:spPr>
              <a:xfrm>
                <a:off x="309785" y="0"/>
                <a:ext cx="199861" cy="199861"/>
              </a:xfrm>
              <a:custGeom>
                <a:gdLst>
                  <a:gd name="T0" fmla="*/ 199861 w 135"/>
                  <a:gd name="T1" fmla="*/ 112514 h 135"/>
                  <a:gd name="T2" fmla="*/ 199861 w 135"/>
                  <a:gd name="T3" fmla="*/ 85866 h 135"/>
                  <a:gd name="T4" fmla="*/ 180615 w 135"/>
                  <a:gd name="T5" fmla="*/ 81425 h 135"/>
                  <a:gd name="T6" fmla="*/ 174693 w 135"/>
                  <a:gd name="T7" fmla="*/ 66620 h 135"/>
                  <a:gd name="T8" fmla="*/ 189498 w 135"/>
                  <a:gd name="T9" fmla="*/ 50335 h 135"/>
                  <a:gd name="T10" fmla="*/ 173213 w 135"/>
                  <a:gd name="T11" fmla="*/ 29609 h 135"/>
                  <a:gd name="T12" fmla="*/ 153967 w 135"/>
                  <a:gd name="T13" fmla="*/ 38492 h 135"/>
                  <a:gd name="T14" fmla="*/ 142123 w 135"/>
                  <a:gd name="T15" fmla="*/ 28129 h 135"/>
                  <a:gd name="T16" fmla="*/ 143604 w 135"/>
                  <a:gd name="T17" fmla="*/ 7402 h 135"/>
                  <a:gd name="T18" fmla="*/ 118436 w 135"/>
                  <a:gd name="T19" fmla="*/ 0 h 135"/>
                  <a:gd name="T20" fmla="*/ 108073 w 135"/>
                  <a:gd name="T21" fmla="*/ 17765 h 135"/>
                  <a:gd name="T22" fmla="*/ 99190 w 135"/>
                  <a:gd name="T23" fmla="*/ 17765 h 135"/>
                  <a:gd name="T24" fmla="*/ 91788 w 135"/>
                  <a:gd name="T25" fmla="*/ 17765 h 135"/>
                  <a:gd name="T26" fmla="*/ 81425 w 135"/>
                  <a:gd name="T27" fmla="*/ 0 h 135"/>
                  <a:gd name="T28" fmla="*/ 56257 w 135"/>
                  <a:gd name="T29" fmla="*/ 7402 h 135"/>
                  <a:gd name="T30" fmla="*/ 57738 w 135"/>
                  <a:gd name="T31" fmla="*/ 28129 h 135"/>
                  <a:gd name="T32" fmla="*/ 44414 w 135"/>
                  <a:gd name="T33" fmla="*/ 38492 h 135"/>
                  <a:gd name="T34" fmla="*/ 26648 w 135"/>
                  <a:gd name="T35" fmla="*/ 29609 h 135"/>
                  <a:gd name="T36" fmla="*/ 10363 w 135"/>
                  <a:gd name="T37" fmla="*/ 50335 h 135"/>
                  <a:gd name="T38" fmla="*/ 25168 w 135"/>
                  <a:gd name="T39" fmla="*/ 66620 h 135"/>
                  <a:gd name="T40" fmla="*/ 19246 w 135"/>
                  <a:gd name="T41" fmla="*/ 81425 h 135"/>
                  <a:gd name="T42" fmla="*/ 0 w 135"/>
                  <a:gd name="T43" fmla="*/ 85866 h 135"/>
                  <a:gd name="T44" fmla="*/ 0 w 135"/>
                  <a:gd name="T45" fmla="*/ 112514 h 135"/>
                  <a:gd name="T46" fmla="*/ 19246 w 135"/>
                  <a:gd name="T47" fmla="*/ 116956 h 135"/>
                  <a:gd name="T48" fmla="*/ 25168 w 135"/>
                  <a:gd name="T49" fmla="*/ 133241 h 135"/>
                  <a:gd name="T50" fmla="*/ 10363 w 135"/>
                  <a:gd name="T51" fmla="*/ 148045 h 135"/>
                  <a:gd name="T52" fmla="*/ 26648 w 135"/>
                  <a:gd name="T53" fmla="*/ 168772 h 135"/>
                  <a:gd name="T54" fmla="*/ 45894 w 135"/>
                  <a:gd name="T55" fmla="*/ 161369 h 135"/>
                  <a:gd name="T56" fmla="*/ 57738 w 135"/>
                  <a:gd name="T57" fmla="*/ 170252 h 135"/>
                  <a:gd name="T58" fmla="*/ 56257 w 135"/>
                  <a:gd name="T59" fmla="*/ 190978 h 135"/>
                  <a:gd name="T60" fmla="*/ 81425 w 135"/>
                  <a:gd name="T61" fmla="*/ 199861 h 135"/>
                  <a:gd name="T62" fmla="*/ 91788 w 135"/>
                  <a:gd name="T63" fmla="*/ 180615 h 135"/>
                  <a:gd name="T64" fmla="*/ 100671 w 135"/>
                  <a:gd name="T65" fmla="*/ 182096 h 135"/>
                  <a:gd name="T66" fmla="*/ 108073 w 135"/>
                  <a:gd name="T67" fmla="*/ 180615 h 135"/>
                  <a:gd name="T68" fmla="*/ 118436 w 135"/>
                  <a:gd name="T69" fmla="*/ 199861 h 135"/>
                  <a:gd name="T70" fmla="*/ 143604 w 135"/>
                  <a:gd name="T71" fmla="*/ 190978 h 135"/>
                  <a:gd name="T72" fmla="*/ 142123 w 135"/>
                  <a:gd name="T73" fmla="*/ 170252 h 135"/>
                  <a:gd name="T74" fmla="*/ 153967 w 135"/>
                  <a:gd name="T75" fmla="*/ 161369 h 135"/>
                  <a:gd name="T76" fmla="*/ 173213 w 135"/>
                  <a:gd name="T77" fmla="*/ 168772 h 135"/>
                  <a:gd name="T78" fmla="*/ 189498 w 135"/>
                  <a:gd name="T79" fmla="*/ 148045 h 135"/>
                  <a:gd name="T80" fmla="*/ 174693 w 135"/>
                  <a:gd name="T81" fmla="*/ 131760 h 135"/>
                  <a:gd name="T82" fmla="*/ 180615 w 135"/>
                  <a:gd name="T83" fmla="*/ 116956 h 135"/>
                  <a:gd name="T84" fmla="*/ 199861 w 135"/>
                  <a:gd name="T85" fmla="*/ 112514 h 135"/>
                  <a:gd name="T86" fmla="*/ 99190 w 135"/>
                  <a:gd name="T87" fmla="*/ 158408 h 135"/>
                  <a:gd name="T88" fmla="*/ 41453 w 135"/>
                  <a:gd name="T89" fmla="*/ 99190 h 135"/>
                  <a:gd name="T90" fmla="*/ 99190 w 135"/>
                  <a:gd name="T91" fmla="*/ 39972 h 135"/>
                  <a:gd name="T92" fmla="*/ 158408 w 135"/>
                  <a:gd name="T93" fmla="*/ 99190 h 135"/>
                  <a:gd name="T94" fmla="*/ 99190 w 135"/>
                  <a:gd name="T95" fmla="*/ 158408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3F3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组合 50"/>
            <p:cNvGrpSpPr/>
            <p:nvPr/>
          </p:nvGrpSpPr>
          <p:grpSpPr>
            <a:xfrm>
              <a:off x="4376955" y="2837923"/>
              <a:ext cx="593411" cy="568025"/>
              <a:chOff x="0" y="0"/>
              <a:chExt cx="2438400" cy="2332038"/>
            </a:xfrm>
            <a:solidFill>
              <a:sysClr val="window" lastClr="FFFFFF"/>
            </a:solidFill>
          </p:grpSpPr>
          <p:sp>
            <p:nvSpPr>
              <p:cNvPr id="110" name="Freeform 25"/>
              <p:cNvSpPr/>
              <p:nvPr/>
            </p:nvSpPr>
            <p:spPr>
              <a:xfrm>
                <a:off x="893763" y="1676400"/>
                <a:ext cx="655638" cy="655638"/>
              </a:xfrm>
              <a:custGeom>
                <a:gdLst>
                  <a:gd name="T0" fmla="*/ 327025 w 413"/>
                  <a:gd name="T1" fmla="*/ 655638 h 413"/>
                  <a:gd name="T2" fmla="*/ 0 w 413"/>
                  <a:gd name="T3" fmla="*/ 0 h 413"/>
                  <a:gd name="T4" fmla="*/ 655638 w 413"/>
                  <a:gd name="T5" fmla="*/ 0 h 413"/>
                  <a:gd name="T6" fmla="*/ 327025 w 413"/>
                  <a:gd name="T7" fmla="*/ 65563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任意多边形 52"/>
              <p:cNvSpPr/>
              <p:nvPr/>
            </p:nvSpPr>
            <p:spPr>
              <a:xfrm>
                <a:off x="0" y="0"/>
                <a:ext cx="2438400" cy="1774825"/>
              </a:xfrm>
              <a:custGeom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53"/>
            <p:cNvGrpSpPr/>
            <p:nvPr/>
          </p:nvGrpSpPr>
          <p:grpSpPr>
            <a:xfrm>
              <a:off x="6620496" y="3517014"/>
              <a:ext cx="468066" cy="598172"/>
              <a:chOff x="0" y="0"/>
              <a:chExt cx="563562" cy="72072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113" name="Freeform 32"/>
              <p:cNvSpPr/>
              <p:nvPr/>
            </p:nvSpPr>
            <p:spPr>
              <a:xfrm>
                <a:off x="209550" y="0"/>
                <a:ext cx="142875" cy="720725"/>
              </a:xfrm>
              <a:custGeom>
                <a:gdLst>
                  <a:gd name="T0" fmla="*/ 142875 w 64"/>
                  <a:gd name="T1" fmla="*/ 648877 h 321"/>
                  <a:gd name="T2" fmla="*/ 71438 w 64"/>
                  <a:gd name="T3" fmla="*/ 720725 h 321"/>
                  <a:gd name="T4" fmla="*/ 0 w 64"/>
                  <a:gd name="T5" fmla="*/ 648877 h 321"/>
                  <a:gd name="T6" fmla="*/ 0 w 64"/>
                  <a:gd name="T7" fmla="*/ 71848 h 321"/>
                  <a:gd name="T8" fmla="*/ 71438 w 64"/>
                  <a:gd name="T9" fmla="*/ 0 h 321"/>
                  <a:gd name="T10" fmla="*/ 142875 w 64"/>
                  <a:gd name="T11" fmla="*/ 71848 h 321"/>
                  <a:gd name="T12" fmla="*/ 142875 w 64"/>
                  <a:gd name="T13" fmla="*/ 648877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33"/>
              <p:cNvSpPr/>
              <p:nvPr/>
            </p:nvSpPr>
            <p:spPr>
              <a:xfrm>
                <a:off x="0" y="439737"/>
                <a:ext cx="141288" cy="280988"/>
              </a:xfrm>
              <a:custGeom>
                <a:gdLst>
                  <a:gd name="T0" fmla="*/ 141288 w 63"/>
                  <a:gd name="T1" fmla="*/ 209055 h 125"/>
                  <a:gd name="T2" fmla="*/ 71765 w 63"/>
                  <a:gd name="T3" fmla="*/ 280988 h 125"/>
                  <a:gd name="T4" fmla="*/ 0 w 63"/>
                  <a:gd name="T5" fmla="*/ 209055 h 125"/>
                  <a:gd name="T6" fmla="*/ 0 w 63"/>
                  <a:gd name="T7" fmla="*/ 71933 h 125"/>
                  <a:gd name="T8" fmla="*/ 71765 w 63"/>
                  <a:gd name="T9" fmla="*/ 0 h 125"/>
                  <a:gd name="T10" fmla="*/ 141288 w 63"/>
                  <a:gd name="T11" fmla="*/ 71933 h 125"/>
                  <a:gd name="T12" fmla="*/ 141288 w 63"/>
                  <a:gd name="T13" fmla="*/ 209055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34"/>
              <p:cNvSpPr/>
              <p:nvPr/>
            </p:nvSpPr>
            <p:spPr>
              <a:xfrm>
                <a:off x="420687" y="231775"/>
                <a:ext cx="142875" cy="488950"/>
              </a:xfrm>
              <a:custGeom>
                <a:gdLst>
                  <a:gd name="T0" fmla="*/ 142875 w 64"/>
                  <a:gd name="T1" fmla="*/ 417178 h 218"/>
                  <a:gd name="T2" fmla="*/ 71438 w 64"/>
                  <a:gd name="T3" fmla="*/ 488950 h 218"/>
                  <a:gd name="T4" fmla="*/ 0 w 64"/>
                  <a:gd name="T5" fmla="*/ 417178 h 218"/>
                  <a:gd name="T6" fmla="*/ 0 w 64"/>
                  <a:gd name="T7" fmla="*/ 71772 h 218"/>
                  <a:gd name="T8" fmla="*/ 71438 w 64"/>
                  <a:gd name="T9" fmla="*/ 0 h 218"/>
                  <a:gd name="T10" fmla="*/ 142875 w 64"/>
                  <a:gd name="T11" fmla="*/ 71772 h 218"/>
                  <a:gd name="T12" fmla="*/ 142875 w 64"/>
                  <a:gd name="T13" fmla="*/ 417178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57"/>
            <p:cNvGrpSpPr/>
            <p:nvPr/>
          </p:nvGrpSpPr>
          <p:grpSpPr>
            <a:xfrm>
              <a:off x="5901737" y="2628482"/>
              <a:ext cx="374452" cy="420466"/>
              <a:chOff x="0" y="0"/>
              <a:chExt cx="402656" cy="450303"/>
            </a:xfrm>
            <a:solidFill>
              <a:sysClr val="window" lastClr="FFFFFF"/>
            </a:solidFill>
          </p:grpSpPr>
          <p:sp>
            <p:nvSpPr>
              <p:cNvPr id="117" name="Freeform 108"/>
              <p:cNvSpPr/>
              <p:nvPr/>
            </p:nvSpPr>
            <p:spPr>
              <a:xfrm>
                <a:off x="69134" y="167228"/>
                <a:ext cx="56988" cy="57923"/>
              </a:xfrm>
              <a:custGeom>
                <a:gdLst>
                  <a:gd name="T0" fmla="*/ 28494 w 26"/>
                  <a:gd name="T1" fmla="*/ 0 h 26"/>
                  <a:gd name="T2" fmla="*/ 0 w 26"/>
                  <a:gd name="T3" fmla="*/ 28962 h 26"/>
                  <a:gd name="T4" fmla="*/ 28494 w 26"/>
                  <a:gd name="T5" fmla="*/ 57923 h 26"/>
                  <a:gd name="T6" fmla="*/ 56988 w 26"/>
                  <a:gd name="T7" fmla="*/ 28962 h 26"/>
                  <a:gd name="T8" fmla="*/ 28494 w 26"/>
                  <a:gd name="T9" fmla="*/ 0 h 26"/>
                  <a:gd name="T10" fmla="*/ 28494 w 26"/>
                  <a:gd name="T11" fmla="*/ 51240 h 26"/>
                  <a:gd name="T12" fmla="*/ 6576 w 26"/>
                  <a:gd name="T13" fmla="*/ 28962 h 26"/>
                  <a:gd name="T14" fmla="*/ 28494 w 26"/>
                  <a:gd name="T15" fmla="*/ 6683 h 26"/>
                  <a:gd name="T16" fmla="*/ 50412 w 26"/>
                  <a:gd name="T17" fmla="*/ 28962 h 26"/>
                  <a:gd name="T18" fmla="*/ 28494 w 26"/>
                  <a:gd name="T19" fmla="*/ 5124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09"/>
              <p:cNvSpPr/>
              <p:nvPr/>
            </p:nvSpPr>
            <p:spPr>
              <a:xfrm>
                <a:off x="197125" y="129859"/>
                <a:ext cx="48580" cy="48580"/>
              </a:xfrm>
              <a:custGeom>
                <a:gdLst>
                  <a:gd name="T0" fmla="*/ 24290 w 22"/>
                  <a:gd name="T1" fmla="*/ 0 h 22"/>
                  <a:gd name="T2" fmla="*/ 0 w 22"/>
                  <a:gd name="T3" fmla="*/ 24290 h 22"/>
                  <a:gd name="T4" fmla="*/ 24290 w 22"/>
                  <a:gd name="T5" fmla="*/ 48580 h 22"/>
                  <a:gd name="T6" fmla="*/ 48580 w 22"/>
                  <a:gd name="T7" fmla="*/ 24290 h 22"/>
                  <a:gd name="T8" fmla="*/ 24290 w 22"/>
                  <a:gd name="T9" fmla="*/ 0 h 22"/>
                  <a:gd name="T10" fmla="*/ 24290 w 22"/>
                  <a:gd name="T11" fmla="*/ 37539 h 22"/>
                  <a:gd name="T12" fmla="*/ 11041 w 22"/>
                  <a:gd name="T13" fmla="*/ 24290 h 22"/>
                  <a:gd name="T14" fmla="*/ 24290 w 22"/>
                  <a:gd name="T15" fmla="*/ 11041 h 22"/>
                  <a:gd name="T16" fmla="*/ 37539 w 22"/>
                  <a:gd name="T17" fmla="*/ 24290 h 22"/>
                  <a:gd name="T18" fmla="*/ 24290 w 22"/>
                  <a:gd name="T19" fmla="*/ 3753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0"/>
              <p:cNvSpPr/>
              <p:nvPr/>
            </p:nvSpPr>
            <p:spPr>
              <a:xfrm>
                <a:off x="82213" y="181242"/>
                <a:ext cx="30830" cy="30830"/>
              </a:xfrm>
              <a:custGeom>
                <a:gdLst>
                  <a:gd name="T0" fmla="*/ 15415 w 14"/>
                  <a:gd name="T1" fmla="*/ 0 h 14"/>
                  <a:gd name="T2" fmla="*/ 0 w 14"/>
                  <a:gd name="T3" fmla="*/ 15415 h 14"/>
                  <a:gd name="T4" fmla="*/ 15415 w 14"/>
                  <a:gd name="T5" fmla="*/ 30830 h 14"/>
                  <a:gd name="T6" fmla="*/ 30830 w 14"/>
                  <a:gd name="T7" fmla="*/ 15415 h 14"/>
                  <a:gd name="T8" fmla="*/ 15415 w 14"/>
                  <a:gd name="T9" fmla="*/ 0 h 14"/>
                  <a:gd name="T10" fmla="*/ 15415 w 14"/>
                  <a:gd name="T11" fmla="*/ 22021 h 14"/>
                  <a:gd name="T12" fmla="*/ 8809 w 14"/>
                  <a:gd name="T13" fmla="*/ 15415 h 14"/>
                  <a:gd name="T14" fmla="*/ 15415 w 14"/>
                  <a:gd name="T15" fmla="*/ 6606 h 14"/>
                  <a:gd name="T16" fmla="*/ 24224 w 14"/>
                  <a:gd name="T17" fmla="*/ 15415 h 14"/>
                  <a:gd name="T18" fmla="*/ 15415 w 14"/>
                  <a:gd name="T19" fmla="*/ 2202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1"/>
              <p:cNvSpPr/>
              <p:nvPr/>
            </p:nvSpPr>
            <p:spPr>
              <a:xfrm>
                <a:off x="172834" y="105568"/>
                <a:ext cx="97161" cy="97161"/>
              </a:xfrm>
              <a:custGeom>
                <a:gdLst>
                  <a:gd name="T0" fmla="*/ 48581 w 44"/>
                  <a:gd name="T1" fmla="*/ 0 h 44"/>
                  <a:gd name="T2" fmla="*/ 0 w 44"/>
                  <a:gd name="T3" fmla="*/ 48581 h 44"/>
                  <a:gd name="T4" fmla="*/ 48581 w 44"/>
                  <a:gd name="T5" fmla="*/ 97161 h 44"/>
                  <a:gd name="T6" fmla="*/ 97161 w 44"/>
                  <a:gd name="T7" fmla="*/ 48581 h 44"/>
                  <a:gd name="T8" fmla="*/ 48581 w 44"/>
                  <a:gd name="T9" fmla="*/ 0 h 44"/>
                  <a:gd name="T10" fmla="*/ 48581 w 44"/>
                  <a:gd name="T11" fmla="*/ 86120 h 44"/>
                  <a:gd name="T12" fmla="*/ 11041 w 44"/>
                  <a:gd name="T13" fmla="*/ 48581 h 44"/>
                  <a:gd name="T14" fmla="*/ 48581 w 44"/>
                  <a:gd name="T15" fmla="*/ 13249 h 44"/>
                  <a:gd name="T16" fmla="*/ 86120 w 44"/>
                  <a:gd name="T17" fmla="*/ 48581 h 44"/>
                  <a:gd name="T18" fmla="*/ 48581 w 44"/>
                  <a:gd name="T19" fmla="*/ 8612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2"/>
              <p:cNvSpPr/>
              <p:nvPr/>
            </p:nvSpPr>
            <p:spPr>
              <a:xfrm>
                <a:off x="0" y="0"/>
                <a:ext cx="402656" cy="450303"/>
              </a:xfrm>
              <a:custGeom>
                <a:gdLst>
                  <a:gd name="T0" fmla="*/ 347346 w 182"/>
                  <a:gd name="T1" fmla="*/ 211907 h 204"/>
                  <a:gd name="T2" fmla="*/ 338497 w 182"/>
                  <a:gd name="T3" fmla="*/ 105954 h 204"/>
                  <a:gd name="T4" fmla="*/ 172567 w 182"/>
                  <a:gd name="T5" fmla="*/ 0 h 204"/>
                  <a:gd name="T6" fmla="*/ 2212 w 182"/>
                  <a:gd name="T7" fmla="*/ 174382 h 204"/>
                  <a:gd name="T8" fmla="*/ 0 w 182"/>
                  <a:gd name="T9" fmla="*/ 450303 h 204"/>
                  <a:gd name="T10" fmla="*/ 250001 w 182"/>
                  <a:gd name="T11" fmla="*/ 388497 h 204"/>
                  <a:gd name="T12" fmla="*/ 325222 w 182"/>
                  <a:gd name="T13" fmla="*/ 388497 h 204"/>
                  <a:gd name="T14" fmla="*/ 325222 w 182"/>
                  <a:gd name="T15" fmla="*/ 388497 h 204"/>
                  <a:gd name="T16" fmla="*/ 345134 w 182"/>
                  <a:gd name="T17" fmla="*/ 333313 h 204"/>
                  <a:gd name="T18" fmla="*/ 323010 w 182"/>
                  <a:gd name="T19" fmla="*/ 320068 h 204"/>
                  <a:gd name="T20" fmla="*/ 345134 w 182"/>
                  <a:gd name="T21" fmla="*/ 309031 h 204"/>
                  <a:gd name="T22" fmla="*/ 342921 w 182"/>
                  <a:gd name="T23" fmla="*/ 304617 h 204"/>
                  <a:gd name="T24" fmla="*/ 376107 w 182"/>
                  <a:gd name="T25" fmla="*/ 245018 h 204"/>
                  <a:gd name="T26" fmla="*/ 137169 w 182"/>
                  <a:gd name="T27" fmla="*/ 205285 h 204"/>
                  <a:gd name="T28" fmla="*/ 137169 w 182"/>
                  <a:gd name="T29" fmla="*/ 225152 h 204"/>
                  <a:gd name="T30" fmla="*/ 119469 w 182"/>
                  <a:gd name="T31" fmla="*/ 231774 h 204"/>
                  <a:gd name="T32" fmla="*/ 106195 w 182"/>
                  <a:gd name="T33" fmla="*/ 242810 h 204"/>
                  <a:gd name="T34" fmla="*/ 88496 w 182"/>
                  <a:gd name="T35" fmla="*/ 236188 h 204"/>
                  <a:gd name="T36" fmla="*/ 70797 w 182"/>
                  <a:gd name="T37" fmla="*/ 236188 h 204"/>
                  <a:gd name="T38" fmla="*/ 61947 w 182"/>
                  <a:gd name="T39" fmla="*/ 218529 h 204"/>
                  <a:gd name="T40" fmla="*/ 48673 w 182"/>
                  <a:gd name="T41" fmla="*/ 205285 h 204"/>
                  <a:gd name="T42" fmla="*/ 57522 w 182"/>
                  <a:gd name="T43" fmla="*/ 187626 h 204"/>
                  <a:gd name="T44" fmla="*/ 57522 w 182"/>
                  <a:gd name="T45" fmla="*/ 167760 h 204"/>
                  <a:gd name="T46" fmla="*/ 75221 w 182"/>
                  <a:gd name="T47" fmla="*/ 161138 h 204"/>
                  <a:gd name="T48" fmla="*/ 88496 w 182"/>
                  <a:gd name="T49" fmla="*/ 150101 h 204"/>
                  <a:gd name="T50" fmla="*/ 106195 w 182"/>
                  <a:gd name="T51" fmla="*/ 156723 h 204"/>
                  <a:gd name="T52" fmla="*/ 126107 w 182"/>
                  <a:gd name="T53" fmla="*/ 156723 h 204"/>
                  <a:gd name="T54" fmla="*/ 132744 w 182"/>
                  <a:gd name="T55" fmla="*/ 174382 h 204"/>
                  <a:gd name="T56" fmla="*/ 146018 w 182"/>
                  <a:gd name="T57" fmla="*/ 187626 h 204"/>
                  <a:gd name="T58" fmla="*/ 300886 w 182"/>
                  <a:gd name="T59" fmla="*/ 169967 h 204"/>
                  <a:gd name="T60" fmla="*/ 278762 w 182"/>
                  <a:gd name="T61" fmla="*/ 192041 h 204"/>
                  <a:gd name="T62" fmla="*/ 267700 w 182"/>
                  <a:gd name="T63" fmla="*/ 220737 h 204"/>
                  <a:gd name="T64" fmla="*/ 236726 w 182"/>
                  <a:gd name="T65" fmla="*/ 220737 h 204"/>
                  <a:gd name="T66" fmla="*/ 207965 w 182"/>
                  <a:gd name="T67" fmla="*/ 231774 h 204"/>
                  <a:gd name="T68" fmla="*/ 183629 w 182"/>
                  <a:gd name="T69" fmla="*/ 211907 h 204"/>
                  <a:gd name="T70" fmla="*/ 154868 w 182"/>
                  <a:gd name="T71" fmla="*/ 200870 h 204"/>
                  <a:gd name="T72" fmla="*/ 154868 w 182"/>
                  <a:gd name="T73" fmla="*/ 169967 h 204"/>
                  <a:gd name="T74" fmla="*/ 141593 w 182"/>
                  <a:gd name="T75" fmla="*/ 141272 h 204"/>
                  <a:gd name="T76" fmla="*/ 163717 w 182"/>
                  <a:gd name="T77" fmla="*/ 116990 h 204"/>
                  <a:gd name="T78" fmla="*/ 174779 w 182"/>
                  <a:gd name="T79" fmla="*/ 88295 h 204"/>
                  <a:gd name="T80" fmla="*/ 207965 w 182"/>
                  <a:gd name="T81" fmla="*/ 88295 h 204"/>
                  <a:gd name="T82" fmla="*/ 236726 w 182"/>
                  <a:gd name="T83" fmla="*/ 77258 h 204"/>
                  <a:gd name="T84" fmla="*/ 258850 w 182"/>
                  <a:gd name="T85" fmla="*/ 97124 h 204"/>
                  <a:gd name="T86" fmla="*/ 287611 w 182"/>
                  <a:gd name="T87" fmla="*/ 108161 h 204"/>
                  <a:gd name="T88" fmla="*/ 287611 w 182"/>
                  <a:gd name="T89" fmla="*/ 141272 h 204"/>
                  <a:gd name="T90" fmla="*/ 300886 w 182"/>
                  <a:gd name="T91" fmla="*/ 16996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846FB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组合 128"/>
            <p:cNvGrpSpPr/>
            <p:nvPr/>
          </p:nvGrpSpPr>
          <p:grpSpPr>
            <a:xfrm>
              <a:off x="7939011" y="3471001"/>
              <a:ext cx="399839" cy="429985"/>
              <a:chOff x="0" y="0"/>
              <a:chExt cx="466184" cy="501686"/>
            </a:xfrm>
          </p:grpSpPr>
          <p:sp>
            <p:nvSpPr>
              <p:cNvPr id="123" name="Freeform 154"/>
              <p:cNvSpPr/>
              <p:nvPr/>
            </p:nvSpPr>
            <p:spPr>
              <a:xfrm>
                <a:off x="141070" y="426012"/>
                <a:ext cx="50449" cy="46712"/>
              </a:xfrm>
              <a:custGeom>
                <a:gdLst>
                  <a:gd name="T0" fmla="*/ 35095 w 23"/>
                  <a:gd name="T1" fmla="*/ 0 h 21"/>
                  <a:gd name="T2" fmla="*/ 35095 w 23"/>
                  <a:gd name="T3" fmla="*/ 8898 h 21"/>
                  <a:gd name="T4" fmla="*/ 41675 w 23"/>
                  <a:gd name="T5" fmla="*/ 24468 h 21"/>
                  <a:gd name="T6" fmla="*/ 21934 w 23"/>
                  <a:gd name="T7" fmla="*/ 37814 h 21"/>
                  <a:gd name="T8" fmla="*/ 8774 w 23"/>
                  <a:gd name="T9" fmla="*/ 20019 h 21"/>
                  <a:gd name="T10" fmla="*/ 13161 w 23"/>
                  <a:gd name="T11" fmla="*/ 11122 h 21"/>
                  <a:gd name="T12" fmla="*/ 13161 w 23"/>
                  <a:gd name="T13" fmla="*/ 0 h 21"/>
                  <a:gd name="T14" fmla="*/ 0 w 23"/>
                  <a:gd name="T15" fmla="*/ 22244 h 21"/>
                  <a:gd name="T16" fmla="*/ 24128 w 23"/>
                  <a:gd name="T17" fmla="*/ 46712 h 21"/>
                  <a:gd name="T18" fmla="*/ 50449 w 23"/>
                  <a:gd name="T19" fmla="*/ 22244 h 21"/>
                  <a:gd name="T20" fmla="*/ 35095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155"/>
              <p:cNvSpPr/>
              <p:nvPr/>
            </p:nvSpPr>
            <p:spPr>
              <a:xfrm>
                <a:off x="160689" y="419472"/>
                <a:ext cx="9342" cy="32698"/>
              </a:xfrm>
              <a:prstGeom prst="rect"/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 ea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 ea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 ea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 ea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 eaLnBrk="1" hangingPunct="1"/>
                <a:endParaRPr lang="zh-CN" altLang="zh-CN" sz="700">
                  <a:solidFill>
                    <a:srgbClr val="846FB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5" name="Freeform 156"/>
              <p:cNvSpPr/>
              <p:nvPr/>
            </p:nvSpPr>
            <p:spPr>
              <a:xfrm>
                <a:off x="39238" y="81278"/>
                <a:ext cx="260652" cy="260652"/>
              </a:xfrm>
              <a:custGeom>
                <a:gdLst>
                  <a:gd name="T0" fmla="*/ 53014 w 118"/>
                  <a:gd name="T1" fmla="*/ 41969 h 118"/>
                  <a:gd name="T2" fmla="*/ 41969 w 118"/>
                  <a:gd name="T3" fmla="*/ 207638 h 118"/>
                  <a:gd name="T4" fmla="*/ 207638 w 118"/>
                  <a:gd name="T5" fmla="*/ 218683 h 118"/>
                  <a:gd name="T6" fmla="*/ 218683 w 118"/>
                  <a:gd name="T7" fmla="*/ 53014 h 118"/>
                  <a:gd name="T8" fmla="*/ 53014 w 118"/>
                  <a:gd name="T9" fmla="*/ 41969 h 118"/>
                  <a:gd name="T10" fmla="*/ 141371 w 118"/>
                  <a:gd name="T11" fmla="*/ 185549 h 118"/>
                  <a:gd name="T12" fmla="*/ 141371 w 118"/>
                  <a:gd name="T13" fmla="*/ 205429 h 118"/>
                  <a:gd name="T14" fmla="*/ 123699 w 118"/>
                  <a:gd name="T15" fmla="*/ 205429 h 118"/>
                  <a:gd name="T16" fmla="*/ 123699 w 118"/>
                  <a:gd name="T17" fmla="*/ 187758 h 118"/>
                  <a:gd name="T18" fmla="*/ 90566 w 118"/>
                  <a:gd name="T19" fmla="*/ 178922 h 118"/>
                  <a:gd name="T20" fmla="*/ 94983 w 118"/>
                  <a:gd name="T21" fmla="*/ 156833 h 118"/>
                  <a:gd name="T22" fmla="*/ 128117 w 118"/>
                  <a:gd name="T23" fmla="*/ 165669 h 118"/>
                  <a:gd name="T24" fmla="*/ 145788 w 118"/>
                  <a:gd name="T25" fmla="*/ 154624 h 118"/>
                  <a:gd name="T26" fmla="*/ 125908 w 118"/>
                  <a:gd name="T27" fmla="*/ 136953 h 118"/>
                  <a:gd name="T28" fmla="*/ 90566 w 118"/>
                  <a:gd name="T29" fmla="*/ 101610 h 118"/>
                  <a:gd name="T30" fmla="*/ 123699 w 118"/>
                  <a:gd name="T31" fmla="*/ 68476 h 118"/>
                  <a:gd name="T32" fmla="*/ 123699 w 118"/>
                  <a:gd name="T33" fmla="*/ 50805 h 118"/>
                  <a:gd name="T34" fmla="*/ 141371 w 118"/>
                  <a:gd name="T35" fmla="*/ 50805 h 118"/>
                  <a:gd name="T36" fmla="*/ 141371 w 118"/>
                  <a:gd name="T37" fmla="*/ 66267 h 118"/>
                  <a:gd name="T38" fmla="*/ 170086 w 118"/>
                  <a:gd name="T39" fmla="*/ 72894 h 118"/>
                  <a:gd name="T40" fmla="*/ 163460 w 118"/>
                  <a:gd name="T41" fmla="*/ 94983 h 118"/>
                  <a:gd name="T42" fmla="*/ 136953 w 118"/>
                  <a:gd name="T43" fmla="*/ 88357 h 118"/>
                  <a:gd name="T44" fmla="*/ 121490 w 118"/>
                  <a:gd name="T45" fmla="*/ 99401 h 118"/>
                  <a:gd name="T46" fmla="*/ 143579 w 118"/>
                  <a:gd name="T47" fmla="*/ 114864 h 118"/>
                  <a:gd name="T48" fmla="*/ 174504 w 118"/>
                  <a:gd name="T49" fmla="*/ 152415 h 118"/>
                  <a:gd name="T50" fmla="*/ 141371 w 118"/>
                  <a:gd name="T51" fmla="*/ 1855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57"/>
              <p:cNvSpPr/>
              <p:nvPr/>
            </p:nvSpPr>
            <p:spPr>
              <a:xfrm>
                <a:off x="0" y="0"/>
                <a:ext cx="338194" cy="501686"/>
              </a:xfrm>
              <a:custGeom>
                <a:gdLst>
                  <a:gd name="T0" fmla="*/ 305038 w 153"/>
                  <a:gd name="T1" fmla="*/ 391182 h 227"/>
                  <a:gd name="T2" fmla="*/ 35367 w 153"/>
                  <a:gd name="T3" fmla="*/ 391182 h 227"/>
                  <a:gd name="T4" fmla="*/ 35367 w 153"/>
                  <a:gd name="T5" fmla="*/ 35361 h 227"/>
                  <a:gd name="T6" fmla="*/ 305038 w 153"/>
                  <a:gd name="T7" fmla="*/ 35361 h 227"/>
                  <a:gd name="T8" fmla="*/ 305038 w 153"/>
                  <a:gd name="T9" fmla="*/ 227637 h 227"/>
                  <a:gd name="T10" fmla="*/ 307248 w 153"/>
                  <a:gd name="T11" fmla="*/ 225427 h 227"/>
                  <a:gd name="T12" fmla="*/ 338194 w 153"/>
                  <a:gd name="T13" fmla="*/ 207747 h 227"/>
                  <a:gd name="T14" fmla="*/ 338194 w 153"/>
                  <a:gd name="T15" fmla="*/ 28731 h 227"/>
                  <a:gd name="T16" fmla="*/ 311669 w 153"/>
                  <a:gd name="T17" fmla="*/ 0 h 227"/>
                  <a:gd name="T18" fmla="*/ 26525 w 153"/>
                  <a:gd name="T19" fmla="*/ 0 h 227"/>
                  <a:gd name="T20" fmla="*/ 0 w 153"/>
                  <a:gd name="T21" fmla="*/ 28731 h 227"/>
                  <a:gd name="T22" fmla="*/ 0 w 153"/>
                  <a:gd name="T23" fmla="*/ 475165 h 227"/>
                  <a:gd name="T24" fmla="*/ 26525 w 153"/>
                  <a:gd name="T25" fmla="*/ 501686 h 227"/>
                  <a:gd name="T26" fmla="*/ 311669 w 153"/>
                  <a:gd name="T27" fmla="*/ 501686 h 227"/>
                  <a:gd name="T28" fmla="*/ 338194 w 153"/>
                  <a:gd name="T29" fmla="*/ 475165 h 227"/>
                  <a:gd name="T30" fmla="*/ 338194 w 153"/>
                  <a:gd name="T31" fmla="*/ 388972 h 227"/>
                  <a:gd name="T32" fmla="*/ 305038 w 153"/>
                  <a:gd name="T33" fmla="*/ 366872 h 227"/>
                  <a:gd name="T34" fmla="*/ 305038 w 153"/>
                  <a:gd name="T35" fmla="*/ 391182 h 227"/>
                  <a:gd name="T36" fmla="*/ 165781 w 153"/>
                  <a:gd name="T37" fmla="*/ 488426 h 227"/>
                  <a:gd name="T38" fmla="*/ 123783 w 153"/>
                  <a:gd name="T39" fmla="*/ 444224 h 227"/>
                  <a:gd name="T40" fmla="*/ 165781 w 153"/>
                  <a:gd name="T41" fmla="*/ 402233 h 227"/>
                  <a:gd name="T42" fmla="*/ 209990 w 153"/>
                  <a:gd name="T43" fmla="*/ 444224 h 227"/>
                  <a:gd name="T44" fmla="*/ 165781 w 153"/>
                  <a:gd name="T45" fmla="*/ 488426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>
              <a:xfrm>
                <a:off x="275600" y="202729"/>
                <a:ext cx="190584" cy="190584"/>
              </a:xfrm>
              <a:custGeom>
                <a:gdLst>
                  <a:gd name="T0" fmla="*/ 159559 w 86"/>
                  <a:gd name="T1" fmla="*/ 37674 h 86"/>
                  <a:gd name="T2" fmla="*/ 39890 w 86"/>
                  <a:gd name="T3" fmla="*/ 31025 h 86"/>
                  <a:gd name="T4" fmla="*/ 31025 w 86"/>
                  <a:gd name="T5" fmla="*/ 150694 h 86"/>
                  <a:gd name="T6" fmla="*/ 152910 w 86"/>
                  <a:gd name="T7" fmla="*/ 159559 h 86"/>
                  <a:gd name="T8" fmla="*/ 159559 w 86"/>
                  <a:gd name="T9" fmla="*/ 37674 h 86"/>
                  <a:gd name="T10" fmla="*/ 101940 w 86"/>
                  <a:gd name="T11" fmla="*/ 139614 h 86"/>
                  <a:gd name="T12" fmla="*/ 101940 w 86"/>
                  <a:gd name="T13" fmla="*/ 155127 h 86"/>
                  <a:gd name="T14" fmla="*/ 88644 w 86"/>
                  <a:gd name="T15" fmla="*/ 155127 h 86"/>
                  <a:gd name="T16" fmla="*/ 88644 w 86"/>
                  <a:gd name="T17" fmla="*/ 141830 h 86"/>
                  <a:gd name="T18" fmla="*/ 62051 w 86"/>
                  <a:gd name="T19" fmla="*/ 135182 h 86"/>
                  <a:gd name="T20" fmla="*/ 66483 w 86"/>
                  <a:gd name="T21" fmla="*/ 117453 h 86"/>
                  <a:gd name="T22" fmla="*/ 90860 w 86"/>
                  <a:gd name="T23" fmla="*/ 124101 h 86"/>
                  <a:gd name="T24" fmla="*/ 106372 w 86"/>
                  <a:gd name="T25" fmla="*/ 115237 h 86"/>
                  <a:gd name="T26" fmla="*/ 90860 w 86"/>
                  <a:gd name="T27" fmla="*/ 101940 h 86"/>
                  <a:gd name="T28" fmla="*/ 64267 w 86"/>
                  <a:gd name="T29" fmla="*/ 75347 h 86"/>
                  <a:gd name="T30" fmla="*/ 88644 w 86"/>
                  <a:gd name="T31" fmla="*/ 48754 h 86"/>
                  <a:gd name="T32" fmla="*/ 88644 w 86"/>
                  <a:gd name="T33" fmla="*/ 33241 h 86"/>
                  <a:gd name="T34" fmla="*/ 104156 w 86"/>
                  <a:gd name="T35" fmla="*/ 33241 h 86"/>
                  <a:gd name="T36" fmla="*/ 104156 w 86"/>
                  <a:gd name="T37" fmla="*/ 46538 h 86"/>
                  <a:gd name="T38" fmla="*/ 124101 w 86"/>
                  <a:gd name="T39" fmla="*/ 50970 h 86"/>
                  <a:gd name="T40" fmla="*/ 119669 w 86"/>
                  <a:gd name="T41" fmla="*/ 68699 h 86"/>
                  <a:gd name="T42" fmla="*/ 99724 w 86"/>
                  <a:gd name="T43" fmla="*/ 64267 h 86"/>
                  <a:gd name="T44" fmla="*/ 86428 w 86"/>
                  <a:gd name="T45" fmla="*/ 70915 h 86"/>
                  <a:gd name="T46" fmla="*/ 104156 w 86"/>
                  <a:gd name="T47" fmla="*/ 84212 h 86"/>
                  <a:gd name="T48" fmla="*/ 128533 w 86"/>
                  <a:gd name="T49" fmla="*/ 113021 h 86"/>
                  <a:gd name="T50" fmla="*/ 101940 w 86"/>
                  <a:gd name="T51" fmla="*/ 139614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2F2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 sz="700">
                  <a:solidFill>
                    <a:srgbClr val="846FB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8" name="矩形 127"/>
            <p:cNvSpPr/>
            <p:nvPr/>
          </p:nvSpPr>
          <p:spPr>
            <a:xfrm>
              <a:off x="2676851" y="1880412"/>
              <a:ext cx="904355" cy="445749"/>
            </a:xfrm>
            <a:prstGeom prst="rect"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r>
                <a:rPr lang="en-US" altLang="zh-CN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</a:t>
              </a: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1689597" y="1783629"/>
              <a:ext cx="1315561" cy="582902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050" b="1" dirty="1">
                  <a:solidFill>
                    <a:srgbClr val="5B9BD5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1200</a:t>
              </a:r>
              <a:endParaRPr lang="zh-CN" altLang="en-US" sz="1050" b="1">
                <a:solidFill>
                  <a:srgbClr val="5B9BD5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371239" y="1396188"/>
              <a:ext cx="2007704" cy="48003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中国门店客流量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2016072" y="5128961"/>
              <a:ext cx="1315561" cy="582902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050" b="1" dirty="1">
                  <a:solidFill>
                    <a:srgbClr val="5B9BD5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90%</a:t>
              </a:r>
              <a:endParaRPr lang="zh-CN" altLang="en-US" sz="1050" b="1">
                <a:solidFill>
                  <a:srgbClr val="5B9BD5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544066" y="4817348"/>
              <a:ext cx="2007704" cy="48003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客群类型</a:t>
              </a:r>
            </a:p>
          </p:txBody>
        </p:sp>
        <p:sp>
          <p:nvSpPr>
            <p:cNvPr id="133" name="矩形 132"/>
            <p:cNvSpPr/>
            <p:nvPr/>
          </p:nvSpPr>
          <p:spPr>
            <a:xfrm>
              <a:off x="2916797" y="5221295"/>
              <a:ext cx="811490" cy="445749"/>
            </a:xfrm>
            <a:prstGeom prst="rect"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女性</a:t>
              </a: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2381813" y="5515549"/>
              <a:ext cx="1315561" cy="582902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050" b="1" dirty="1">
                  <a:solidFill>
                    <a:srgbClr val="5B9BD5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10%</a:t>
              </a:r>
              <a:endParaRPr lang="zh-CN" altLang="en-US" sz="1050" b="1">
                <a:solidFill>
                  <a:srgbClr val="5B9BD5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3252806" y="5619309"/>
              <a:ext cx="811490" cy="445749"/>
            </a:xfrm>
            <a:prstGeom prst="rect"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男性</a:t>
              </a: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7379987" y="1785603"/>
              <a:ext cx="1876639" cy="56575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050" b="1" dirty="1">
                  <a:solidFill>
                    <a:srgbClr val="5B9BD5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115-120</a:t>
              </a:r>
              <a:endParaRPr lang="zh-CN" altLang="en-US" sz="1050" b="1">
                <a:solidFill>
                  <a:srgbClr val="5B9BD5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8966273" y="1872141"/>
              <a:ext cx="904355" cy="445749"/>
            </a:xfrm>
            <a:prstGeom prst="rect"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CN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7043160" y="1414296"/>
              <a:ext cx="2112207" cy="48003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消费客单价</a:t>
              </a: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9001938" y="2615061"/>
              <a:ext cx="2246841" cy="48003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优质顾客消费频率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9425660" y="2981426"/>
              <a:ext cx="1315561" cy="582902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050" b="1" dirty="1">
                  <a:solidFill>
                    <a:srgbClr val="5B9BD5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3.75</a:t>
              </a:r>
              <a:endParaRPr lang="zh-CN" altLang="en-US" sz="1050" b="1">
                <a:solidFill>
                  <a:srgbClr val="5B9BD5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10430947" y="3075241"/>
              <a:ext cx="904355" cy="445749"/>
            </a:xfrm>
            <a:prstGeom prst="rect"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</a:t>
              </a:r>
              <a:r>
                <a:rPr lang="en-US" altLang="zh-CN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8338851" y="5225306"/>
              <a:ext cx="1315561" cy="582902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050" b="1" dirty="1">
                  <a:solidFill>
                    <a:srgbClr val="5B9BD5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2200</a:t>
              </a:r>
              <a:endParaRPr lang="zh-CN" altLang="en-US" sz="1050" b="1">
                <a:solidFill>
                  <a:srgbClr val="5B9BD5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9339155" y="5320282"/>
              <a:ext cx="904355" cy="445749"/>
            </a:xfrm>
            <a:prstGeom prst="rect"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CN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700" b="1" dirty="1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7771265" y="4876701"/>
              <a:ext cx="2366853" cy="48003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8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优质顾客消费金额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060549" y="2338062"/>
              <a:ext cx="1453228" cy="377171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客流量大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9041607" y="3589645"/>
              <a:ext cx="1658037" cy="377171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重复消费频率高</a:t>
              </a: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8499895" y="5846306"/>
              <a:ext cx="1811346" cy="377171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5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整体消费价格偏低</a:t>
              </a:r>
            </a:p>
          </p:txBody>
        </p:sp>
      </p:grpSp>
      <p:sp>
        <p:nvSpPr>
          <p:cNvPr id="148" name="矩形 147"/>
          <p:cNvSpPr/>
          <p:nvPr/>
        </p:nvSpPr>
        <p:spPr>
          <a:xfrm>
            <a:off x="1841248" y="541111"/>
            <a:ext cx="2448272" cy="229631"/>
          </a:xfrm>
          <a:prstGeom prst="rect"/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137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8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门店销售情况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0260" y="5784334"/>
            <a:ext cx="4939038" cy="1802715"/>
            <a:chOff x="109693" y="1554852"/>
            <a:chExt cx="11979805" cy="4372547"/>
          </a:xfrm>
        </p:grpSpPr>
        <p:sp>
          <p:nvSpPr>
            <p:cNvPr id="177" name="圆角矩形 52"/>
            <p:cNvSpPr/>
            <p:nvPr/>
          </p:nvSpPr>
          <p:spPr>
            <a:xfrm>
              <a:off x="6118784" y="2048960"/>
              <a:ext cx="2820304" cy="76954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圆角矩形 43"/>
            <p:cNvSpPr/>
            <p:nvPr/>
          </p:nvSpPr>
          <p:spPr>
            <a:xfrm>
              <a:off x="3103916" y="2064362"/>
              <a:ext cx="2820304" cy="374653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圆角矩形 11"/>
            <p:cNvSpPr/>
            <p:nvPr/>
          </p:nvSpPr>
          <p:spPr>
            <a:xfrm>
              <a:off x="678185" y="1554852"/>
              <a:ext cx="1683321" cy="476543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市场调研</a:t>
              </a:r>
            </a:p>
          </p:txBody>
        </p:sp>
        <p:sp>
          <p:nvSpPr>
            <p:cNvPr id="180" name="圆角矩形 4"/>
            <p:cNvSpPr/>
            <p:nvPr/>
          </p:nvSpPr>
          <p:spPr>
            <a:xfrm>
              <a:off x="109693" y="2064362"/>
              <a:ext cx="2820304" cy="3746531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圆角矩形 13"/>
            <p:cNvSpPr/>
            <p:nvPr/>
          </p:nvSpPr>
          <p:spPr>
            <a:xfrm>
              <a:off x="3672408" y="1554852"/>
              <a:ext cx="1683321" cy="476543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研发生产</a:t>
              </a:r>
            </a:p>
          </p:txBody>
        </p:sp>
        <p:sp>
          <p:nvSpPr>
            <p:cNvPr id="182" name="圆角矩形 15"/>
            <p:cNvSpPr/>
            <p:nvPr/>
          </p:nvSpPr>
          <p:spPr>
            <a:xfrm>
              <a:off x="6687276" y="1554852"/>
              <a:ext cx="1683321" cy="476543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试用调整</a:t>
              </a:r>
            </a:p>
          </p:txBody>
        </p:sp>
        <p:sp>
          <p:nvSpPr>
            <p:cNvPr id="183" name="圆角矩形 17"/>
            <p:cNvSpPr/>
            <p:nvPr/>
          </p:nvSpPr>
          <p:spPr>
            <a:xfrm>
              <a:off x="6687276" y="3031313"/>
              <a:ext cx="1683321" cy="476543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定价销售</a:t>
              </a:r>
            </a:p>
          </p:txBody>
        </p:sp>
        <p:sp>
          <p:nvSpPr>
            <p:cNvPr id="184" name="矩形 183"/>
            <p:cNvSpPr/>
            <p:nvPr/>
          </p:nvSpPr>
          <p:spPr>
            <a:xfrm>
              <a:off x="181302" y="2315837"/>
              <a:ext cx="1456652" cy="518635"/>
            </a:xfrm>
            <a:prstGeom prst="rect"/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销售趋势</a:t>
              </a: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81302" y="3814145"/>
              <a:ext cx="1456652" cy="518635"/>
            </a:xfrm>
            <a:prstGeom prst="rect"/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顾客需求</a:t>
              </a:r>
            </a:p>
          </p:txBody>
        </p:sp>
        <p:sp>
          <p:nvSpPr>
            <p:cNvPr id="186" name="矩形 185"/>
            <p:cNvSpPr/>
            <p:nvPr/>
          </p:nvSpPr>
          <p:spPr>
            <a:xfrm>
              <a:off x="255203" y="4395987"/>
              <a:ext cx="2695263" cy="1343741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店铺经营总结经验，根据顾客需求开发自有产品。如针对女性高跟鞋磨脚问题开发出脚掌贴、脚后跟贴。</a:t>
              </a:r>
              <a:endParaRPr lang="zh-CN" altLang="zh-CN" sz="6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7" name="燕尾形 37"/>
            <p:cNvSpPr/>
            <p:nvPr/>
          </p:nvSpPr>
          <p:spPr>
            <a:xfrm>
              <a:off x="2864557" y="1673279"/>
              <a:ext cx="304800" cy="258900"/>
            </a:xfrm>
            <a:prstGeom prst="chevron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255203" y="2878328"/>
              <a:ext cx="2628629" cy="895827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统计店铺内热销商品，复制与该热销代理商品近似的自有产品。</a:t>
              </a:r>
              <a:endParaRPr lang="en-US" altLang="zh-CN" sz="6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3270072" y="2900309"/>
              <a:ext cx="1456652" cy="518635"/>
            </a:xfrm>
            <a:prstGeom prst="rect"/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低门槛产品</a:t>
              </a:r>
              <a:endParaRPr kumimoji="0" lang="en-US" altLang="zh-CN" sz="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直接生产</a:t>
              </a:r>
            </a:p>
          </p:txBody>
        </p:sp>
        <p:sp>
          <p:nvSpPr>
            <p:cNvPr id="190" name="矩形 189"/>
            <p:cNvSpPr/>
            <p:nvPr/>
          </p:nvSpPr>
          <p:spPr>
            <a:xfrm>
              <a:off x="3270072" y="4331475"/>
              <a:ext cx="1456652" cy="518635"/>
            </a:xfrm>
            <a:prstGeom prst="rect"/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高门槛产品</a:t>
              </a:r>
              <a:endParaRPr kumimoji="0" lang="en-US" altLang="zh-CN" sz="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委托研发</a:t>
              </a:r>
            </a:p>
          </p:txBody>
        </p:sp>
        <p:sp>
          <p:nvSpPr>
            <p:cNvPr id="191" name="矩形 190"/>
            <p:cNvSpPr/>
            <p:nvPr/>
          </p:nvSpPr>
          <p:spPr>
            <a:xfrm>
              <a:off x="3270072" y="3440261"/>
              <a:ext cx="2516455" cy="895827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低研发门槛产品如纸巾，通过简单复制直接贴牌生产。</a:t>
              </a:r>
              <a:endParaRPr lang="en-US" altLang="zh-CN" sz="6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3270072" y="4807615"/>
              <a:ext cx="2516455" cy="1119784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高研发门槛产品如彩妆、护肤品等，通过海外研发中心进行委托研发生产。</a:t>
              </a:r>
              <a:endParaRPr lang="en-US" altLang="zh-CN" sz="6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3270072" y="2063062"/>
              <a:ext cx="2275248" cy="671871"/>
            </a:xfrm>
            <a:prstGeom prst="rect"/>
          </p:spPr>
          <p:txBody>
            <a:bodyPr wrap="square">
              <a:spAutoFit/>
            </a:bodyPr>
            <a:lstStyle/>
            <a:p>
              <a:pPr algn="just" defTabSz="914400"/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所有自有品牌均通过代工厂贴牌生产。</a:t>
              </a:r>
              <a:endParaRPr lang="en-US" altLang="zh-CN" sz="6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6098140" y="2109523"/>
              <a:ext cx="2697994" cy="671871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产品先由员工试用，进行产品调整。</a:t>
              </a:r>
            </a:p>
          </p:txBody>
        </p:sp>
        <p:sp>
          <p:nvSpPr>
            <p:cNvPr id="195" name="圆角矩形 55"/>
            <p:cNvSpPr/>
            <p:nvPr/>
          </p:nvSpPr>
          <p:spPr>
            <a:xfrm>
              <a:off x="6118784" y="3548988"/>
              <a:ext cx="2820304" cy="769541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6098140" y="3601542"/>
              <a:ext cx="2697994" cy="671871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产品通常比同档位产品定价低约</a:t>
              </a:r>
              <a:r>
                <a:rPr lang="en-US" altLang="zh-CN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成。</a:t>
              </a:r>
            </a:p>
          </p:txBody>
        </p:sp>
        <p:sp>
          <p:nvSpPr>
            <p:cNvPr id="197" name="圆角矩形 58"/>
            <p:cNvSpPr/>
            <p:nvPr/>
          </p:nvSpPr>
          <p:spPr>
            <a:xfrm>
              <a:off x="6687276" y="4507291"/>
              <a:ext cx="1683321" cy="476543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宣传促销</a:t>
              </a:r>
            </a:p>
          </p:txBody>
        </p:sp>
        <p:sp>
          <p:nvSpPr>
            <p:cNvPr id="198" name="圆角矩形 60"/>
            <p:cNvSpPr/>
            <p:nvPr/>
          </p:nvSpPr>
          <p:spPr>
            <a:xfrm>
              <a:off x="6118784" y="5015027"/>
              <a:ext cx="2820304" cy="769541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6098140" y="5071908"/>
              <a:ext cx="2697994" cy="671871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再通过员工宣传及活动促销方式推向市场。</a:t>
              </a:r>
            </a:p>
          </p:txBody>
        </p:sp>
        <p:sp>
          <p:nvSpPr>
            <p:cNvPr id="200" name="圆角矩形 63"/>
            <p:cNvSpPr/>
            <p:nvPr/>
          </p:nvSpPr>
          <p:spPr>
            <a:xfrm>
              <a:off x="9837686" y="1554852"/>
              <a:ext cx="1683321" cy="476543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丰富品类、提价</a:t>
              </a:r>
            </a:p>
          </p:txBody>
        </p:sp>
        <p:sp>
          <p:nvSpPr>
            <p:cNvPr id="201" name="圆角矩形 64"/>
            <p:cNvSpPr/>
            <p:nvPr/>
          </p:nvSpPr>
          <p:spPr>
            <a:xfrm>
              <a:off x="9269194" y="2082466"/>
              <a:ext cx="2820304" cy="3728428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9421117" y="2386536"/>
              <a:ext cx="2516455" cy="1119784"/>
            </a:xfrm>
            <a:prstGeom prst="rect"/>
          </p:spPr>
          <p:txBody>
            <a:bodyPr wrap="square">
              <a:spAutoFit/>
            </a:bodyPr>
            <a:lstStyle/>
            <a:p>
              <a:pPr marL="171450" indent="-171450" algn="just" defTabSz="914400">
                <a:buFont typeface="Wingdings" panose="05000000000000000000" pitchFamily="2" charset="2"/>
                <a:buChar char="Ø"/>
              </a:pPr>
              <a:r>
                <a:rPr lang="zh-CN" altLang="en-US" sz="600" kern="100" dirty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不断更新产品系列，如平均每年新增一至两个化妆品系列，价格逐步提高。</a:t>
              </a:r>
            </a:p>
          </p:txBody>
        </p:sp>
        <p:sp>
          <p:nvSpPr>
            <p:cNvPr id="203" name="燕尾形 74"/>
            <p:cNvSpPr/>
            <p:nvPr/>
          </p:nvSpPr>
          <p:spPr>
            <a:xfrm>
              <a:off x="5912374" y="1673279"/>
              <a:ext cx="304800" cy="258900"/>
            </a:xfrm>
            <a:prstGeom prst="chevron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燕尾形 75"/>
            <p:cNvSpPr/>
            <p:nvPr/>
          </p:nvSpPr>
          <p:spPr>
            <a:xfrm>
              <a:off x="8951741" y="1673279"/>
              <a:ext cx="304800" cy="258900"/>
            </a:xfrm>
            <a:prstGeom prst="chevron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9031" y="3566970"/>
            <a:ext cx="3074506" cy="1882124"/>
            <a:chOff x="1361538" y="1038435"/>
            <a:chExt cx="10372418" cy="6349702"/>
          </a:xfrm>
        </p:grpSpPr>
        <p:grpSp>
          <p:nvGrpSpPr>
            <p:cNvPr id="205" name="组合 204"/>
            <p:cNvGrpSpPr/>
            <p:nvPr/>
          </p:nvGrpSpPr>
          <p:grpSpPr>
            <a:xfrm>
              <a:off x="1361538" y="2167879"/>
              <a:ext cx="1801567" cy="1596711"/>
              <a:chOff x="1572165" y="1993205"/>
              <a:chExt cx="1962102" cy="1738992"/>
            </a:xfrm>
          </p:grpSpPr>
          <p:sp>
            <p:nvSpPr>
              <p:cNvPr id="206" name="Freeform 5"/>
              <p:cNvSpPr/>
              <p:nvPr/>
            </p:nvSpPr>
            <p:spPr>
              <a:xfrm>
                <a:off x="1572165" y="1993205"/>
                <a:ext cx="1962102" cy="1738992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5B9BD5"/>
              </a:solidFill>
              <a:ln w="31750" cap="flat" cmpd="sng" algn="ctr">
                <a:gradFill flip="none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127000" dir="13500000" dist="63500">
                  <a:srgbClr val="5B9BD5">
                    <a:lumMod val="50000"/>
                    <a:alpha val="8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"/>
              <p:cNvSpPr/>
              <p:nvPr/>
            </p:nvSpPr>
            <p:spPr>
              <a:xfrm>
                <a:off x="1713040" y="2118061"/>
                <a:ext cx="1680353" cy="1489281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50800" cap="flat" cmpd="sng" algn="ctr">
                <a:noFill/>
                <a:prstDash val="solid"/>
                <a:miter lim="800000"/>
              </a:ln>
              <a:effectLst>
                <a:outerShdw blurRad="101600" dir="2700000" dist="50800" algn="tl" rotWithShape="0">
                  <a:srgbClr val="5B9BD5">
                    <a:lumMod val="50000"/>
                    <a:alpha val="64000"/>
                  </a:srgb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w="63500" h="19050" prst="angle"/>
              </a:sp3d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1361538" y="3858364"/>
              <a:ext cx="1801567" cy="1596711"/>
              <a:chOff x="1572165" y="1993205"/>
              <a:chExt cx="1962102" cy="1738992"/>
            </a:xfrm>
          </p:grpSpPr>
          <p:sp>
            <p:nvSpPr>
              <p:cNvPr id="209" name="Freeform 5"/>
              <p:cNvSpPr/>
              <p:nvPr/>
            </p:nvSpPr>
            <p:spPr>
              <a:xfrm>
                <a:off x="1572165" y="1993205"/>
                <a:ext cx="1962102" cy="1738992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A5A5A5"/>
              </a:solidFill>
              <a:ln w="31750" cap="flat" cmpd="sng" algn="ctr">
                <a:gradFill flip="none">
                  <a:gsLst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127000" dir="13500000" dist="63500">
                  <a:srgbClr val="A5A5A5">
                    <a:lumMod val="50000"/>
                    <a:alpha val="8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"/>
              <p:cNvSpPr/>
              <p:nvPr/>
            </p:nvSpPr>
            <p:spPr>
              <a:xfrm>
                <a:off x="1713040" y="2118061"/>
                <a:ext cx="1680353" cy="1489281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50800" cap="flat" cmpd="sng" algn="ctr">
                <a:noFill/>
                <a:prstDash val="solid"/>
                <a:miter lim="800000"/>
              </a:ln>
              <a:effectLst>
                <a:outerShdw blurRad="101600" dir="2700000" dist="50800" algn="tl" rotWithShape="0">
                  <a:srgbClr val="A5A5A5">
                    <a:lumMod val="50000"/>
                    <a:alpha val="64000"/>
                  </a:srgb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w="63500" h="19050" prst="angle"/>
              </a:sp3d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2836474" y="3013123"/>
              <a:ext cx="1801567" cy="1596711"/>
              <a:chOff x="1572165" y="1993205"/>
              <a:chExt cx="1962102" cy="1738992"/>
            </a:xfrm>
          </p:grpSpPr>
          <p:sp>
            <p:nvSpPr>
              <p:cNvPr id="212" name="Freeform 5"/>
              <p:cNvSpPr/>
              <p:nvPr/>
            </p:nvSpPr>
            <p:spPr>
              <a:xfrm>
                <a:off x="1572165" y="1993205"/>
                <a:ext cx="1962102" cy="1738992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5B9BD5">
                  <a:lumMod val="40000"/>
                  <a:lumOff val="60000"/>
                </a:srgbClr>
              </a:solidFill>
              <a:ln w="31750" cap="flat" cmpd="sng" algn="ctr">
                <a:noFill/>
                <a:prstDash val="solid"/>
                <a:miter lim="800000"/>
              </a:ln>
              <a:effectLst>
                <a:innerShdw blurRad="127000" dir="13500000" dist="63500">
                  <a:srgbClr val="ED7D31">
                    <a:lumMod val="50000"/>
                    <a:alpha val="8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"/>
              <p:cNvSpPr/>
              <p:nvPr/>
            </p:nvSpPr>
            <p:spPr>
              <a:xfrm>
                <a:off x="1713040" y="2118061"/>
                <a:ext cx="1680353" cy="1489281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50800" cap="flat" cmpd="sng" algn="ctr">
                <a:noFill/>
                <a:prstDash val="solid"/>
                <a:miter lim="800000"/>
              </a:ln>
              <a:effectLst>
                <a:outerShdw blurRad="101600" dir="2700000" dist="50800" algn="tl" rotWithShape="0">
                  <a:srgbClr val="ED7D31">
                    <a:lumMod val="50000"/>
                    <a:alpha val="64000"/>
                  </a:srgb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w="63500" h="19050" prst="angle"/>
              </a:sp3d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1986913" y="2729317"/>
              <a:ext cx="550817" cy="473832"/>
              <a:chOff x="3787022" y="1797643"/>
              <a:chExt cx="550817" cy="473832"/>
            </a:xfrm>
            <a:solidFill>
              <a:srgbClr val="5B9BD5"/>
            </a:solidFill>
          </p:grpSpPr>
          <p:sp>
            <p:nvSpPr>
              <p:cNvPr id="215" name="Oval 217"/>
              <p:cNvSpPr/>
              <p:nvPr/>
            </p:nvSpPr>
            <p:spPr>
              <a:xfrm>
                <a:off x="4007132" y="1931010"/>
                <a:ext cx="108428" cy="135536"/>
              </a:xfrm>
              <a:prstGeom prst="ellipse"/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6" name="Freeform 218"/>
              <p:cNvSpPr/>
              <p:nvPr/>
            </p:nvSpPr>
            <p:spPr>
              <a:xfrm>
                <a:off x="4079779" y="2081725"/>
                <a:ext cx="96502" cy="133367"/>
              </a:xfrm>
              <a:custGeom>
                <a:gdLst>
                  <a:gd name="T0" fmla="*/ 36 w 38"/>
                  <a:gd name="T1" fmla="*/ 12 h 52"/>
                  <a:gd name="T2" fmla="*/ 24 w 38"/>
                  <a:gd name="T3" fmla="*/ 1 h 52"/>
                  <a:gd name="T4" fmla="*/ 12 w 38"/>
                  <a:gd name="T5" fmla="*/ 1 h 52"/>
                  <a:gd name="T6" fmla="*/ 20 w 38"/>
                  <a:gd name="T7" fmla="*/ 7 h 52"/>
                  <a:gd name="T8" fmla="*/ 9 w 38"/>
                  <a:gd name="T9" fmla="*/ 13 h 52"/>
                  <a:gd name="T10" fmla="*/ 14 w 38"/>
                  <a:gd name="T11" fmla="*/ 21 h 52"/>
                  <a:gd name="T12" fmla="*/ 0 w 38"/>
                  <a:gd name="T13" fmla="*/ 52 h 52"/>
                  <a:gd name="T14" fmla="*/ 0 w 38"/>
                  <a:gd name="T15" fmla="*/ 52 h 52"/>
                  <a:gd name="T16" fmla="*/ 38 w 38"/>
                  <a:gd name="T17" fmla="*/ 37 h 52"/>
                  <a:gd name="T18" fmla="*/ 36 w 38"/>
                  <a:gd name="T19" fmla="*/ 1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52">
                    <a:moveTo>
                      <a:pt x="36" y="12"/>
                    </a:moveTo>
                    <a:cubicBezTo>
                      <a:pt x="36" y="5"/>
                      <a:pt x="30" y="0"/>
                      <a:pt x="24" y="1"/>
                    </a:cubicBezTo>
                    <a:cubicBezTo>
                      <a:pt x="24" y="1"/>
                      <a:pt x="19" y="1"/>
                      <a:pt x="12" y="1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5" y="51"/>
                      <a:pt x="28" y="45"/>
                      <a:pt x="38" y="37"/>
                    </a:cubicBezTo>
                    <a:lnTo>
                      <a:pt x="3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7" name="Freeform 219"/>
              <p:cNvSpPr/>
              <p:nvPr/>
            </p:nvSpPr>
            <p:spPr>
              <a:xfrm>
                <a:off x="3948581" y="2081725"/>
                <a:ext cx="95417" cy="133367"/>
              </a:xfrm>
              <a:custGeom>
                <a:gdLst>
                  <a:gd name="T0" fmla="*/ 23 w 37"/>
                  <a:gd name="T1" fmla="*/ 21 h 52"/>
                  <a:gd name="T2" fmla="*/ 28 w 37"/>
                  <a:gd name="T3" fmla="*/ 13 h 52"/>
                  <a:gd name="T4" fmla="*/ 17 w 37"/>
                  <a:gd name="T5" fmla="*/ 7 h 52"/>
                  <a:gd name="T6" fmla="*/ 25 w 37"/>
                  <a:gd name="T7" fmla="*/ 0 h 52"/>
                  <a:gd name="T8" fmla="*/ 15 w 37"/>
                  <a:gd name="T9" fmla="*/ 1 h 52"/>
                  <a:gd name="T10" fmla="*/ 15 w 37"/>
                  <a:gd name="T11" fmla="*/ 1 h 52"/>
                  <a:gd name="T12" fmla="*/ 2 w 37"/>
                  <a:gd name="T13" fmla="*/ 12 h 52"/>
                  <a:gd name="T14" fmla="*/ 0 w 37"/>
                  <a:gd name="T15" fmla="*/ 37 h 52"/>
                  <a:gd name="T16" fmla="*/ 37 w 37"/>
                  <a:gd name="T17" fmla="*/ 52 h 52"/>
                  <a:gd name="T18" fmla="*/ 37 w 37"/>
                  <a:gd name="T19" fmla="*/ 52 h 52"/>
                  <a:gd name="T20" fmla="*/ 23 w 37"/>
                  <a:gd name="T21" fmla="*/ 21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52">
                    <a:moveTo>
                      <a:pt x="23" y="21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9" y="0"/>
                      <a:pt x="15" y="0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8" y="0"/>
                      <a:pt x="3" y="5"/>
                      <a:pt x="2" y="1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0" y="46"/>
                      <a:pt x="23" y="51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lnTo>
                      <a:pt x="23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Freeform 220"/>
              <p:cNvSpPr/>
              <p:nvPr/>
            </p:nvSpPr>
            <p:spPr>
              <a:xfrm>
                <a:off x="4043998" y="2081725"/>
                <a:ext cx="35782" cy="28191"/>
              </a:xfrm>
              <a:custGeom>
                <a:gdLst>
                  <a:gd name="T0" fmla="*/ 28 w 33"/>
                  <a:gd name="T1" fmla="*/ 26 h 26"/>
                  <a:gd name="T2" fmla="*/ 28 w 33"/>
                  <a:gd name="T3" fmla="*/ 26 h 26"/>
                  <a:gd name="T4" fmla="*/ 33 w 33"/>
                  <a:gd name="T5" fmla="*/ 24 h 26"/>
                  <a:gd name="T6" fmla="*/ 28 w 33"/>
                  <a:gd name="T7" fmla="*/ 0 h 26"/>
                  <a:gd name="T8" fmla="*/ 7 w 33"/>
                  <a:gd name="T9" fmla="*/ 0 h 26"/>
                  <a:gd name="T10" fmla="*/ 0 w 33"/>
                  <a:gd name="T11" fmla="*/ 24 h 26"/>
                  <a:gd name="T12" fmla="*/ 4 w 33"/>
                  <a:gd name="T13" fmla="*/ 26 h 26"/>
                  <a:gd name="T14" fmla="*/ 4 w 33"/>
                  <a:gd name="T15" fmla="*/ 26 h 26"/>
                  <a:gd name="T16" fmla="*/ 28 w 33"/>
                  <a:gd name="T17" fmla="*/ 26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28" y="26"/>
                    </a:moveTo>
                    <a:lnTo>
                      <a:pt x="28" y="26"/>
                    </a:lnTo>
                    <a:lnTo>
                      <a:pt x="33" y="24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8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9" name="Freeform 221"/>
              <p:cNvSpPr/>
              <p:nvPr/>
            </p:nvSpPr>
            <p:spPr>
              <a:xfrm>
                <a:off x="4043998" y="2109916"/>
                <a:ext cx="35782" cy="108428"/>
              </a:xfrm>
              <a:custGeom>
                <a:gdLst>
                  <a:gd name="T0" fmla="*/ 12 w 14"/>
                  <a:gd name="T1" fmla="*/ 0 h 42"/>
                  <a:gd name="T2" fmla="*/ 12 w 14"/>
                  <a:gd name="T3" fmla="*/ 0 h 42"/>
                  <a:gd name="T4" fmla="*/ 2 w 14"/>
                  <a:gd name="T5" fmla="*/ 0 h 42"/>
                  <a:gd name="T6" fmla="*/ 2 w 14"/>
                  <a:gd name="T7" fmla="*/ 0 h 42"/>
                  <a:gd name="T8" fmla="*/ 0 w 14"/>
                  <a:gd name="T9" fmla="*/ 41 h 42"/>
                  <a:gd name="T10" fmla="*/ 0 w 14"/>
                  <a:gd name="T11" fmla="*/ 41 h 42"/>
                  <a:gd name="T12" fmla="*/ 7 w 14"/>
                  <a:gd name="T13" fmla="*/ 42 h 42"/>
                  <a:gd name="T14" fmla="*/ 14 w 14"/>
                  <a:gd name="T15" fmla="*/ 41 h 42"/>
                  <a:gd name="T16" fmla="*/ 14 w 14"/>
                  <a:gd name="T17" fmla="*/ 41 h 42"/>
                  <a:gd name="T18" fmla="*/ 12 w 14"/>
                  <a:gd name="T19" fmla="*/ 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2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2"/>
                      <a:pt x="5" y="42"/>
                      <a:pt x="7" y="42"/>
                    </a:cubicBezTo>
                    <a:cubicBezTo>
                      <a:pt x="10" y="42"/>
                      <a:pt x="12" y="42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0" name="Freeform 222"/>
              <p:cNvSpPr/>
              <p:nvPr/>
            </p:nvSpPr>
            <p:spPr>
              <a:xfrm>
                <a:off x="3826056" y="2032933"/>
                <a:ext cx="460821" cy="238542"/>
              </a:xfrm>
              <a:custGeom>
                <a:gdLst>
                  <a:gd name="T0" fmla="*/ 92 w 180"/>
                  <a:gd name="T1" fmla="*/ 93 h 93"/>
                  <a:gd name="T2" fmla="*/ 0 w 180"/>
                  <a:gd name="T3" fmla="*/ 0 h 93"/>
                  <a:gd name="T4" fmla="*/ 23 w 180"/>
                  <a:gd name="T5" fmla="*/ 0 h 93"/>
                  <a:gd name="T6" fmla="*/ 92 w 180"/>
                  <a:gd name="T7" fmla="*/ 70 h 93"/>
                  <a:gd name="T8" fmla="*/ 158 w 180"/>
                  <a:gd name="T9" fmla="*/ 22 h 93"/>
                  <a:gd name="T10" fmla="*/ 180 w 180"/>
                  <a:gd name="T11" fmla="*/ 30 h 93"/>
                  <a:gd name="T12" fmla="*/ 92 w 180"/>
                  <a:gd name="T13" fmla="*/ 93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93">
                    <a:moveTo>
                      <a:pt x="92" y="93"/>
                    </a:moveTo>
                    <a:cubicBezTo>
                      <a:pt x="41" y="93"/>
                      <a:pt x="0" y="51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39"/>
                      <a:pt x="54" y="70"/>
                      <a:pt x="92" y="70"/>
                    </a:cubicBezTo>
                    <a:cubicBezTo>
                      <a:pt x="122" y="70"/>
                      <a:pt x="149" y="51"/>
                      <a:pt x="158" y="22"/>
                    </a:cubicBezTo>
                    <a:cubicBezTo>
                      <a:pt x="180" y="30"/>
                      <a:pt x="180" y="30"/>
                      <a:pt x="180" y="30"/>
                    </a:cubicBezTo>
                    <a:cubicBezTo>
                      <a:pt x="168" y="67"/>
                      <a:pt x="132" y="93"/>
                      <a:pt x="92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1" name="Freeform 223"/>
              <p:cNvSpPr/>
              <p:nvPr/>
            </p:nvSpPr>
            <p:spPr>
              <a:xfrm>
                <a:off x="3787022" y="1979802"/>
                <a:ext cx="133367" cy="66142"/>
              </a:xfrm>
              <a:custGeom>
                <a:gdLst>
                  <a:gd name="T0" fmla="*/ 123 w 123"/>
                  <a:gd name="T1" fmla="*/ 61 h 61"/>
                  <a:gd name="T2" fmla="*/ 62 w 123"/>
                  <a:gd name="T3" fmla="*/ 0 h 61"/>
                  <a:gd name="T4" fmla="*/ 0 w 123"/>
                  <a:gd name="T5" fmla="*/ 61 h 61"/>
                  <a:gd name="T6" fmla="*/ 123 w 123"/>
                  <a:gd name="T7" fmla="*/ 61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61">
                    <a:moveTo>
                      <a:pt x="123" y="61"/>
                    </a:moveTo>
                    <a:lnTo>
                      <a:pt x="62" y="0"/>
                    </a:lnTo>
                    <a:lnTo>
                      <a:pt x="0" y="61"/>
                    </a:lnTo>
                    <a:lnTo>
                      <a:pt x="1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" name="Freeform 224"/>
              <p:cNvSpPr/>
              <p:nvPr/>
            </p:nvSpPr>
            <p:spPr>
              <a:xfrm>
                <a:off x="3837984" y="1797643"/>
                <a:ext cx="461905" cy="235290"/>
              </a:xfrm>
              <a:custGeom>
                <a:gdLst>
                  <a:gd name="T0" fmla="*/ 180 w 180"/>
                  <a:gd name="T1" fmla="*/ 92 h 92"/>
                  <a:gd name="T2" fmla="*/ 157 w 180"/>
                  <a:gd name="T3" fmla="*/ 92 h 92"/>
                  <a:gd name="T4" fmla="*/ 88 w 180"/>
                  <a:gd name="T5" fmla="*/ 23 h 92"/>
                  <a:gd name="T6" fmla="*/ 21 w 180"/>
                  <a:gd name="T7" fmla="*/ 70 h 92"/>
                  <a:gd name="T8" fmla="*/ 0 w 180"/>
                  <a:gd name="T9" fmla="*/ 63 h 92"/>
                  <a:gd name="T10" fmla="*/ 88 w 180"/>
                  <a:gd name="T11" fmla="*/ 0 h 92"/>
                  <a:gd name="T12" fmla="*/ 180 w 180"/>
                  <a:gd name="T13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92">
                    <a:moveTo>
                      <a:pt x="180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54"/>
                      <a:pt x="126" y="23"/>
                      <a:pt x="88" y="23"/>
                    </a:cubicBezTo>
                    <a:cubicBezTo>
                      <a:pt x="57" y="23"/>
                      <a:pt x="31" y="42"/>
                      <a:pt x="21" y="7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2" y="25"/>
                      <a:pt x="48" y="0"/>
                      <a:pt x="88" y="0"/>
                    </a:cubicBezTo>
                    <a:cubicBezTo>
                      <a:pt x="139" y="0"/>
                      <a:pt x="180" y="41"/>
                      <a:pt x="18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3" name="Freeform 225"/>
              <p:cNvSpPr/>
              <p:nvPr/>
            </p:nvSpPr>
            <p:spPr>
              <a:xfrm>
                <a:off x="4202303" y="2021005"/>
                <a:ext cx="135536" cy="68310"/>
              </a:xfrm>
              <a:custGeom>
                <a:gdLst>
                  <a:gd name="T0" fmla="*/ 0 w 125"/>
                  <a:gd name="T1" fmla="*/ 0 h 63"/>
                  <a:gd name="T2" fmla="*/ 64 w 125"/>
                  <a:gd name="T3" fmla="*/ 63 h 63"/>
                  <a:gd name="T4" fmla="*/ 125 w 125"/>
                  <a:gd name="T5" fmla="*/ 0 h 63"/>
                  <a:gd name="T6" fmla="*/ 0 w 125"/>
                  <a:gd name="T7" fmla="*/ 0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63">
                    <a:moveTo>
                      <a:pt x="0" y="0"/>
                    </a:moveTo>
                    <a:lnTo>
                      <a:pt x="64" y="63"/>
                    </a:lnTo>
                    <a:lnTo>
                      <a:pt x="12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4" name="组合 223"/>
            <p:cNvGrpSpPr/>
            <p:nvPr/>
          </p:nvGrpSpPr>
          <p:grpSpPr>
            <a:xfrm>
              <a:off x="3525813" y="3637450"/>
              <a:ext cx="535637" cy="348055"/>
              <a:chOff x="7058307" y="1859447"/>
              <a:chExt cx="535637" cy="34805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225" name="Rectangle 240"/>
              <p:cNvSpPr/>
              <p:nvPr/>
            </p:nvSpPr>
            <p:spPr>
              <a:xfrm>
                <a:off x="7112521" y="1997151"/>
                <a:ext cx="127945" cy="10843"/>
              </a:xfrm>
              <a:prstGeom prst="rect"/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6" name="Rectangle 241"/>
              <p:cNvSpPr/>
              <p:nvPr/>
            </p:nvSpPr>
            <p:spPr>
              <a:xfrm>
                <a:off x="7112521" y="2038354"/>
                <a:ext cx="202761" cy="13011"/>
              </a:xfrm>
              <a:prstGeom prst="rect"/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7" name="Rectangle 242"/>
              <p:cNvSpPr/>
              <p:nvPr/>
            </p:nvSpPr>
            <p:spPr>
              <a:xfrm>
                <a:off x="7112521" y="2079556"/>
                <a:ext cx="202761" cy="13011"/>
              </a:xfrm>
              <a:prstGeom prst="rect"/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Rectangle 243"/>
              <p:cNvSpPr/>
              <p:nvPr/>
            </p:nvSpPr>
            <p:spPr>
              <a:xfrm>
                <a:off x="7112521" y="2120759"/>
                <a:ext cx="202761" cy="13011"/>
              </a:xfrm>
              <a:prstGeom prst="rect"/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9" name="Freeform 244"/>
              <p:cNvSpPr/>
              <p:nvPr/>
            </p:nvSpPr>
            <p:spPr>
              <a:xfrm>
                <a:off x="7428047" y="2038354"/>
                <a:ext cx="24939" cy="71563"/>
              </a:xfrm>
              <a:custGeom>
                <a:gdLst>
                  <a:gd name="T0" fmla="*/ 4 w 10"/>
                  <a:gd name="T1" fmla="*/ 28 h 28"/>
                  <a:gd name="T2" fmla="*/ 10 w 10"/>
                  <a:gd name="T3" fmla="*/ 25 h 28"/>
                  <a:gd name="T4" fmla="*/ 10 w 10"/>
                  <a:gd name="T5" fmla="*/ 3 h 28"/>
                  <a:gd name="T6" fmla="*/ 1 w 10"/>
                  <a:gd name="T7" fmla="*/ 0 h 28"/>
                  <a:gd name="T8" fmla="*/ 0 w 10"/>
                  <a:gd name="T9" fmla="*/ 0 h 28"/>
                  <a:gd name="T10" fmla="*/ 0 w 10"/>
                  <a:gd name="T11" fmla="*/ 28 h 28"/>
                  <a:gd name="T12" fmla="*/ 1 w 10"/>
                  <a:gd name="T13" fmla="*/ 28 h 28"/>
                  <a:gd name="T14" fmla="*/ 4 w 10"/>
                  <a:gd name="T15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8">
                    <a:moveTo>
                      <a:pt x="4" y="28"/>
                    </a:moveTo>
                    <a:cubicBezTo>
                      <a:pt x="6" y="27"/>
                      <a:pt x="8" y="26"/>
                      <a:pt x="10" y="2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1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2" y="28"/>
                      <a:pt x="3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Freeform 245"/>
              <p:cNvSpPr/>
              <p:nvPr/>
            </p:nvSpPr>
            <p:spPr>
              <a:xfrm>
                <a:off x="7058307" y="1859447"/>
                <a:ext cx="394679" cy="348055"/>
              </a:xfrm>
              <a:custGeom>
                <a:gdLst>
                  <a:gd name="T0" fmla="*/ 145 w 154"/>
                  <a:gd name="T1" fmla="*/ 125 h 136"/>
                  <a:gd name="T2" fmla="*/ 144 w 154"/>
                  <a:gd name="T3" fmla="*/ 125 h 136"/>
                  <a:gd name="T4" fmla="*/ 144 w 154"/>
                  <a:gd name="T5" fmla="*/ 127 h 136"/>
                  <a:gd name="T6" fmla="*/ 10 w 154"/>
                  <a:gd name="T7" fmla="*/ 127 h 136"/>
                  <a:gd name="T8" fmla="*/ 10 w 154"/>
                  <a:gd name="T9" fmla="*/ 34 h 136"/>
                  <a:gd name="T10" fmla="*/ 144 w 154"/>
                  <a:gd name="T11" fmla="*/ 34 h 136"/>
                  <a:gd name="T12" fmla="*/ 144 w 154"/>
                  <a:gd name="T13" fmla="*/ 43 h 136"/>
                  <a:gd name="T14" fmla="*/ 145 w 154"/>
                  <a:gd name="T15" fmla="*/ 43 h 136"/>
                  <a:gd name="T16" fmla="*/ 154 w 154"/>
                  <a:gd name="T17" fmla="*/ 44 h 136"/>
                  <a:gd name="T18" fmla="*/ 154 w 154"/>
                  <a:gd name="T19" fmla="*/ 5 h 136"/>
                  <a:gd name="T20" fmla="*/ 149 w 154"/>
                  <a:gd name="T21" fmla="*/ 0 h 136"/>
                  <a:gd name="T22" fmla="*/ 5 w 154"/>
                  <a:gd name="T23" fmla="*/ 0 h 136"/>
                  <a:gd name="T24" fmla="*/ 0 w 154"/>
                  <a:gd name="T25" fmla="*/ 5 h 136"/>
                  <a:gd name="T26" fmla="*/ 0 w 154"/>
                  <a:gd name="T27" fmla="*/ 132 h 136"/>
                  <a:gd name="T28" fmla="*/ 5 w 154"/>
                  <a:gd name="T29" fmla="*/ 136 h 136"/>
                  <a:gd name="T30" fmla="*/ 149 w 154"/>
                  <a:gd name="T31" fmla="*/ 136 h 136"/>
                  <a:gd name="T32" fmla="*/ 154 w 154"/>
                  <a:gd name="T33" fmla="*/ 132 h 136"/>
                  <a:gd name="T34" fmla="*/ 154 w 154"/>
                  <a:gd name="T35" fmla="*/ 124 h 136"/>
                  <a:gd name="T36" fmla="*/ 145 w 154"/>
                  <a:gd name="T37" fmla="*/ 125 h 136"/>
                  <a:gd name="T38" fmla="*/ 137 w 154"/>
                  <a:gd name="T39" fmla="*/ 10 h 136"/>
                  <a:gd name="T40" fmla="*/ 144 w 154"/>
                  <a:gd name="T41" fmla="*/ 17 h 136"/>
                  <a:gd name="T42" fmla="*/ 137 w 154"/>
                  <a:gd name="T43" fmla="*/ 23 h 136"/>
                  <a:gd name="T44" fmla="*/ 131 w 154"/>
                  <a:gd name="T45" fmla="*/ 17 h 136"/>
                  <a:gd name="T46" fmla="*/ 137 w 154"/>
                  <a:gd name="T47" fmla="*/ 10 h 136"/>
                  <a:gd name="T48" fmla="*/ 118 w 154"/>
                  <a:gd name="T49" fmla="*/ 10 h 136"/>
                  <a:gd name="T50" fmla="*/ 125 w 154"/>
                  <a:gd name="T51" fmla="*/ 17 h 136"/>
                  <a:gd name="T52" fmla="*/ 118 w 154"/>
                  <a:gd name="T53" fmla="*/ 23 h 136"/>
                  <a:gd name="T54" fmla="*/ 112 w 154"/>
                  <a:gd name="T55" fmla="*/ 17 h 136"/>
                  <a:gd name="T56" fmla="*/ 118 w 154"/>
                  <a:gd name="T57" fmla="*/ 10 h 136"/>
                  <a:gd name="T58" fmla="*/ 99 w 154"/>
                  <a:gd name="T59" fmla="*/ 10 h 136"/>
                  <a:gd name="T60" fmla="*/ 106 w 154"/>
                  <a:gd name="T61" fmla="*/ 17 h 136"/>
                  <a:gd name="T62" fmla="*/ 99 w 154"/>
                  <a:gd name="T63" fmla="*/ 23 h 136"/>
                  <a:gd name="T64" fmla="*/ 93 w 154"/>
                  <a:gd name="T65" fmla="*/ 17 h 136"/>
                  <a:gd name="T66" fmla="*/ 99 w 154"/>
                  <a:gd name="T67" fmla="*/ 10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36">
                    <a:moveTo>
                      <a:pt x="145" y="125"/>
                    </a:move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4" y="127"/>
                      <a:pt x="144" y="127"/>
                      <a:pt x="144" y="127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4" y="43"/>
                      <a:pt x="144" y="43"/>
                      <a:pt x="145" y="43"/>
                    </a:cubicBezTo>
                    <a:cubicBezTo>
                      <a:pt x="148" y="43"/>
                      <a:pt x="151" y="43"/>
                      <a:pt x="154" y="44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2"/>
                      <a:pt x="152" y="0"/>
                      <a:pt x="14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4"/>
                      <a:pt x="2" y="136"/>
                      <a:pt x="5" y="136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52" y="136"/>
                      <a:pt x="154" y="134"/>
                      <a:pt x="154" y="132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1" y="124"/>
                      <a:pt x="148" y="125"/>
                      <a:pt x="145" y="125"/>
                    </a:cubicBezTo>
                    <a:close/>
                    <a:moveTo>
                      <a:pt x="137" y="10"/>
                    </a:moveTo>
                    <a:cubicBezTo>
                      <a:pt x="141" y="10"/>
                      <a:pt x="144" y="13"/>
                      <a:pt x="144" y="17"/>
                    </a:cubicBezTo>
                    <a:cubicBezTo>
                      <a:pt x="144" y="20"/>
                      <a:pt x="141" y="23"/>
                      <a:pt x="137" y="23"/>
                    </a:cubicBezTo>
                    <a:cubicBezTo>
                      <a:pt x="134" y="23"/>
                      <a:pt x="131" y="20"/>
                      <a:pt x="131" y="17"/>
                    </a:cubicBezTo>
                    <a:cubicBezTo>
                      <a:pt x="131" y="13"/>
                      <a:pt x="134" y="10"/>
                      <a:pt x="137" y="10"/>
                    </a:cubicBezTo>
                    <a:close/>
                    <a:moveTo>
                      <a:pt x="118" y="10"/>
                    </a:moveTo>
                    <a:cubicBezTo>
                      <a:pt x="122" y="10"/>
                      <a:pt x="125" y="13"/>
                      <a:pt x="125" y="17"/>
                    </a:cubicBezTo>
                    <a:cubicBezTo>
                      <a:pt x="125" y="20"/>
                      <a:pt x="122" y="23"/>
                      <a:pt x="118" y="23"/>
                    </a:cubicBezTo>
                    <a:cubicBezTo>
                      <a:pt x="115" y="23"/>
                      <a:pt x="112" y="20"/>
                      <a:pt x="112" y="17"/>
                    </a:cubicBezTo>
                    <a:cubicBezTo>
                      <a:pt x="112" y="13"/>
                      <a:pt x="115" y="10"/>
                      <a:pt x="118" y="10"/>
                    </a:cubicBezTo>
                    <a:close/>
                    <a:moveTo>
                      <a:pt x="99" y="10"/>
                    </a:moveTo>
                    <a:cubicBezTo>
                      <a:pt x="103" y="10"/>
                      <a:pt x="106" y="13"/>
                      <a:pt x="106" y="17"/>
                    </a:cubicBezTo>
                    <a:cubicBezTo>
                      <a:pt x="106" y="20"/>
                      <a:pt x="103" y="23"/>
                      <a:pt x="99" y="23"/>
                    </a:cubicBezTo>
                    <a:cubicBezTo>
                      <a:pt x="96" y="23"/>
                      <a:pt x="93" y="20"/>
                      <a:pt x="93" y="17"/>
                    </a:cubicBezTo>
                    <a:cubicBezTo>
                      <a:pt x="93" y="13"/>
                      <a:pt x="96" y="10"/>
                      <a:pt x="9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1" name="Freeform 246"/>
              <p:cNvSpPr/>
              <p:nvPr/>
            </p:nvSpPr>
            <p:spPr>
              <a:xfrm>
                <a:off x="7335884" y="1979802"/>
                <a:ext cx="258060" cy="210351"/>
              </a:xfrm>
              <a:custGeom>
                <a:gdLst>
                  <a:gd name="T0" fmla="*/ 96 w 101"/>
                  <a:gd name="T1" fmla="*/ 68 h 82"/>
                  <a:gd name="T2" fmla="*/ 77 w 101"/>
                  <a:gd name="T3" fmla="*/ 55 h 82"/>
                  <a:gd name="T4" fmla="*/ 71 w 101"/>
                  <a:gd name="T5" fmla="*/ 54 h 82"/>
                  <a:gd name="T6" fmla="*/ 69 w 101"/>
                  <a:gd name="T7" fmla="*/ 55 h 82"/>
                  <a:gd name="T8" fmla="*/ 66 w 101"/>
                  <a:gd name="T9" fmla="*/ 53 h 82"/>
                  <a:gd name="T10" fmla="*/ 69 w 101"/>
                  <a:gd name="T11" fmla="*/ 29 h 82"/>
                  <a:gd name="T12" fmla="*/ 29 w 101"/>
                  <a:gd name="T13" fmla="*/ 4 h 82"/>
                  <a:gd name="T14" fmla="*/ 4 w 101"/>
                  <a:gd name="T15" fmla="*/ 45 h 82"/>
                  <a:gd name="T16" fmla="*/ 45 w 101"/>
                  <a:gd name="T17" fmla="*/ 70 h 82"/>
                  <a:gd name="T18" fmla="*/ 62 w 101"/>
                  <a:gd name="T19" fmla="*/ 59 h 82"/>
                  <a:gd name="T20" fmla="*/ 66 w 101"/>
                  <a:gd name="T21" fmla="*/ 61 h 82"/>
                  <a:gd name="T22" fmla="*/ 69 w 101"/>
                  <a:gd name="T23" fmla="*/ 68 h 82"/>
                  <a:gd name="T24" fmla="*/ 88 w 101"/>
                  <a:gd name="T25" fmla="*/ 80 h 82"/>
                  <a:gd name="T26" fmla="*/ 94 w 101"/>
                  <a:gd name="T27" fmla="*/ 81 h 82"/>
                  <a:gd name="T28" fmla="*/ 99 w 101"/>
                  <a:gd name="T29" fmla="*/ 78 h 82"/>
                  <a:gd name="T30" fmla="*/ 96 w 101"/>
                  <a:gd name="T31" fmla="*/ 68 h 82"/>
                  <a:gd name="T32" fmla="*/ 42 w 101"/>
                  <a:gd name="T33" fmla="*/ 58 h 82"/>
                  <a:gd name="T34" fmla="*/ 16 w 101"/>
                  <a:gd name="T35" fmla="*/ 42 h 82"/>
                  <a:gd name="T36" fmla="*/ 32 w 101"/>
                  <a:gd name="T37" fmla="*/ 16 h 82"/>
                  <a:gd name="T38" fmla="*/ 58 w 101"/>
                  <a:gd name="T39" fmla="*/ 32 h 82"/>
                  <a:gd name="T40" fmla="*/ 42 w 101"/>
                  <a:gd name="T41" fmla="*/ 58 h 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82">
                    <a:moveTo>
                      <a:pt x="96" y="68"/>
                    </a:moveTo>
                    <a:cubicBezTo>
                      <a:pt x="77" y="55"/>
                      <a:pt x="77" y="55"/>
                      <a:pt x="77" y="55"/>
                    </a:cubicBezTo>
                    <a:cubicBezTo>
                      <a:pt x="75" y="54"/>
                      <a:pt x="73" y="54"/>
                      <a:pt x="71" y="54"/>
                    </a:cubicBezTo>
                    <a:cubicBezTo>
                      <a:pt x="71" y="54"/>
                      <a:pt x="70" y="55"/>
                      <a:pt x="69" y="5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70" y="46"/>
                      <a:pt x="71" y="37"/>
                      <a:pt x="69" y="29"/>
                    </a:cubicBezTo>
                    <a:cubicBezTo>
                      <a:pt x="65" y="11"/>
                      <a:pt x="47" y="0"/>
                      <a:pt x="29" y="4"/>
                    </a:cubicBezTo>
                    <a:cubicBezTo>
                      <a:pt x="11" y="9"/>
                      <a:pt x="0" y="27"/>
                      <a:pt x="4" y="45"/>
                    </a:cubicBezTo>
                    <a:cubicBezTo>
                      <a:pt x="8" y="63"/>
                      <a:pt x="27" y="74"/>
                      <a:pt x="45" y="70"/>
                    </a:cubicBezTo>
                    <a:cubicBezTo>
                      <a:pt x="52" y="68"/>
                      <a:pt x="58" y="64"/>
                      <a:pt x="62" y="59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5" y="63"/>
                      <a:pt x="67" y="66"/>
                      <a:pt x="69" y="68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0" y="81"/>
                      <a:pt x="92" y="82"/>
                      <a:pt x="94" y="81"/>
                    </a:cubicBezTo>
                    <a:cubicBezTo>
                      <a:pt x="96" y="81"/>
                      <a:pt x="98" y="80"/>
                      <a:pt x="99" y="78"/>
                    </a:cubicBezTo>
                    <a:cubicBezTo>
                      <a:pt x="101" y="75"/>
                      <a:pt x="100" y="70"/>
                      <a:pt x="96" y="68"/>
                    </a:cubicBezTo>
                    <a:close/>
                    <a:moveTo>
                      <a:pt x="42" y="58"/>
                    </a:moveTo>
                    <a:cubicBezTo>
                      <a:pt x="30" y="61"/>
                      <a:pt x="19" y="54"/>
                      <a:pt x="16" y="42"/>
                    </a:cubicBezTo>
                    <a:cubicBezTo>
                      <a:pt x="13" y="30"/>
                      <a:pt x="20" y="19"/>
                      <a:pt x="32" y="16"/>
                    </a:cubicBezTo>
                    <a:cubicBezTo>
                      <a:pt x="43" y="13"/>
                      <a:pt x="55" y="20"/>
                      <a:pt x="58" y="32"/>
                    </a:cubicBezTo>
                    <a:cubicBezTo>
                      <a:pt x="60" y="43"/>
                      <a:pt x="53" y="55"/>
                      <a:pt x="42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2" name="组合 231"/>
            <p:cNvGrpSpPr/>
            <p:nvPr/>
          </p:nvGrpSpPr>
          <p:grpSpPr>
            <a:xfrm>
              <a:off x="2025947" y="4464860"/>
              <a:ext cx="535637" cy="394680"/>
              <a:chOff x="5958843" y="1820413"/>
              <a:chExt cx="535637" cy="394680"/>
            </a:xfrm>
            <a:solidFill>
              <a:srgbClr val="A5A5A5"/>
            </a:solidFill>
          </p:grpSpPr>
          <p:sp>
            <p:nvSpPr>
              <p:cNvPr id="233" name="Freeform 248"/>
              <p:cNvSpPr/>
              <p:nvPr/>
            </p:nvSpPr>
            <p:spPr>
              <a:xfrm>
                <a:off x="5958843" y="1820413"/>
                <a:ext cx="376247" cy="358898"/>
              </a:xfrm>
              <a:custGeom>
                <a:gdLst>
                  <a:gd name="T0" fmla="*/ 61 w 147"/>
                  <a:gd name="T1" fmla="*/ 105 h 140"/>
                  <a:gd name="T2" fmla="*/ 54 w 147"/>
                  <a:gd name="T3" fmla="*/ 103 h 140"/>
                  <a:gd name="T4" fmla="*/ 53 w 147"/>
                  <a:gd name="T5" fmla="*/ 103 h 140"/>
                  <a:gd name="T6" fmla="*/ 52 w 147"/>
                  <a:gd name="T7" fmla="*/ 103 h 140"/>
                  <a:gd name="T8" fmla="*/ 33 w 147"/>
                  <a:gd name="T9" fmla="*/ 111 h 140"/>
                  <a:gd name="T10" fmla="*/ 38 w 147"/>
                  <a:gd name="T11" fmla="*/ 97 h 140"/>
                  <a:gd name="T12" fmla="*/ 34 w 147"/>
                  <a:gd name="T13" fmla="*/ 94 h 140"/>
                  <a:gd name="T14" fmla="*/ 13 w 147"/>
                  <a:gd name="T15" fmla="*/ 60 h 140"/>
                  <a:gd name="T16" fmla="*/ 79 w 147"/>
                  <a:gd name="T17" fmla="*/ 13 h 140"/>
                  <a:gd name="T18" fmla="*/ 128 w 147"/>
                  <a:gd name="T19" fmla="*/ 29 h 140"/>
                  <a:gd name="T20" fmla="*/ 137 w 147"/>
                  <a:gd name="T21" fmla="*/ 29 h 140"/>
                  <a:gd name="T22" fmla="*/ 147 w 147"/>
                  <a:gd name="T23" fmla="*/ 29 h 140"/>
                  <a:gd name="T24" fmla="*/ 79 w 147"/>
                  <a:gd name="T25" fmla="*/ 0 h 140"/>
                  <a:gd name="T26" fmla="*/ 0 w 147"/>
                  <a:gd name="T27" fmla="*/ 60 h 140"/>
                  <a:gd name="T28" fmla="*/ 22 w 147"/>
                  <a:gd name="T29" fmla="*/ 102 h 140"/>
                  <a:gd name="T30" fmla="*/ 9 w 147"/>
                  <a:gd name="T31" fmla="*/ 140 h 140"/>
                  <a:gd name="T32" fmla="*/ 24 w 147"/>
                  <a:gd name="T33" fmla="*/ 131 h 140"/>
                  <a:gd name="T34" fmla="*/ 51 w 147"/>
                  <a:gd name="T35" fmla="*/ 117 h 140"/>
                  <a:gd name="T36" fmla="*/ 70 w 147"/>
                  <a:gd name="T37" fmla="*/ 120 h 140"/>
                  <a:gd name="T38" fmla="*/ 61 w 147"/>
                  <a:gd name="T39" fmla="*/ 105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" h="140">
                    <a:moveTo>
                      <a:pt x="61" y="105"/>
                    </a:moveTo>
                    <a:cubicBezTo>
                      <a:pt x="59" y="105"/>
                      <a:pt x="56" y="104"/>
                      <a:pt x="54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0" y="103"/>
                      <a:pt x="48" y="103"/>
                      <a:pt x="33" y="111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21" y="85"/>
                      <a:pt x="13" y="73"/>
                      <a:pt x="13" y="60"/>
                    </a:cubicBezTo>
                    <a:cubicBezTo>
                      <a:pt x="13" y="34"/>
                      <a:pt x="43" y="13"/>
                      <a:pt x="79" y="13"/>
                    </a:cubicBezTo>
                    <a:cubicBezTo>
                      <a:pt x="99" y="13"/>
                      <a:pt x="116" y="19"/>
                      <a:pt x="128" y="29"/>
                    </a:cubicBezTo>
                    <a:cubicBezTo>
                      <a:pt x="131" y="29"/>
                      <a:pt x="134" y="29"/>
                      <a:pt x="137" y="29"/>
                    </a:cubicBezTo>
                    <a:cubicBezTo>
                      <a:pt x="140" y="29"/>
                      <a:pt x="143" y="29"/>
                      <a:pt x="147" y="29"/>
                    </a:cubicBezTo>
                    <a:cubicBezTo>
                      <a:pt x="133" y="12"/>
                      <a:pt x="108" y="0"/>
                      <a:pt x="79" y="0"/>
                    </a:cubicBezTo>
                    <a:cubicBezTo>
                      <a:pt x="35" y="0"/>
                      <a:pt x="0" y="27"/>
                      <a:pt x="0" y="60"/>
                    </a:cubicBezTo>
                    <a:cubicBezTo>
                      <a:pt x="0" y="76"/>
                      <a:pt x="8" y="91"/>
                      <a:pt x="22" y="102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35" y="125"/>
                      <a:pt x="47" y="118"/>
                      <a:pt x="51" y="117"/>
                    </a:cubicBezTo>
                    <a:cubicBezTo>
                      <a:pt x="57" y="118"/>
                      <a:pt x="63" y="119"/>
                      <a:pt x="70" y="120"/>
                    </a:cubicBezTo>
                    <a:cubicBezTo>
                      <a:pt x="66" y="115"/>
                      <a:pt x="63" y="110"/>
                      <a:pt x="6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Freeform 249"/>
              <p:cNvSpPr/>
              <p:nvPr/>
            </p:nvSpPr>
            <p:spPr>
              <a:xfrm>
                <a:off x="6125823" y="1912577"/>
                <a:ext cx="368657" cy="302516"/>
              </a:xfrm>
              <a:custGeom>
                <a:gdLst>
                  <a:gd name="T0" fmla="*/ 144 w 144"/>
                  <a:gd name="T1" fmla="*/ 53 h 118"/>
                  <a:gd name="T2" fmla="*/ 72 w 144"/>
                  <a:gd name="T3" fmla="*/ 0 h 118"/>
                  <a:gd name="T4" fmla="*/ 0 w 144"/>
                  <a:gd name="T5" fmla="*/ 53 h 118"/>
                  <a:gd name="T6" fmla="*/ 72 w 144"/>
                  <a:gd name="T7" fmla="*/ 107 h 118"/>
                  <a:gd name="T8" fmla="*/ 99 w 144"/>
                  <a:gd name="T9" fmla="*/ 103 h 118"/>
                  <a:gd name="T10" fmla="*/ 130 w 144"/>
                  <a:gd name="T11" fmla="*/ 118 h 118"/>
                  <a:gd name="T12" fmla="*/ 121 w 144"/>
                  <a:gd name="T13" fmla="*/ 93 h 118"/>
                  <a:gd name="T14" fmla="*/ 144 w 144"/>
                  <a:gd name="T15" fmla="*/ 53 h 118"/>
                  <a:gd name="T16" fmla="*/ 44 w 144"/>
                  <a:gd name="T17" fmla="*/ 61 h 118"/>
                  <a:gd name="T18" fmla="*/ 38 w 144"/>
                  <a:gd name="T19" fmla="*/ 57 h 118"/>
                  <a:gd name="T20" fmla="*/ 31 w 144"/>
                  <a:gd name="T21" fmla="*/ 61 h 118"/>
                  <a:gd name="T22" fmla="*/ 33 w 144"/>
                  <a:gd name="T23" fmla="*/ 53 h 118"/>
                  <a:gd name="T24" fmla="*/ 27 w 144"/>
                  <a:gd name="T25" fmla="*/ 48 h 118"/>
                  <a:gd name="T26" fmla="*/ 35 w 144"/>
                  <a:gd name="T27" fmla="*/ 47 h 118"/>
                  <a:gd name="T28" fmla="*/ 38 w 144"/>
                  <a:gd name="T29" fmla="*/ 41 h 118"/>
                  <a:gd name="T30" fmla="*/ 41 w 144"/>
                  <a:gd name="T31" fmla="*/ 47 h 118"/>
                  <a:gd name="T32" fmla="*/ 48 w 144"/>
                  <a:gd name="T33" fmla="*/ 48 h 118"/>
                  <a:gd name="T34" fmla="*/ 43 w 144"/>
                  <a:gd name="T35" fmla="*/ 53 h 118"/>
                  <a:gd name="T36" fmla="*/ 44 w 144"/>
                  <a:gd name="T37" fmla="*/ 61 h 118"/>
                  <a:gd name="T38" fmla="*/ 82 w 144"/>
                  <a:gd name="T39" fmla="*/ 64 h 118"/>
                  <a:gd name="T40" fmla="*/ 72 w 144"/>
                  <a:gd name="T41" fmla="*/ 58 h 118"/>
                  <a:gd name="T42" fmla="*/ 62 w 144"/>
                  <a:gd name="T43" fmla="*/ 64 h 118"/>
                  <a:gd name="T44" fmla="*/ 64 w 144"/>
                  <a:gd name="T45" fmla="*/ 52 h 118"/>
                  <a:gd name="T46" fmla="*/ 56 w 144"/>
                  <a:gd name="T47" fmla="*/ 44 h 118"/>
                  <a:gd name="T48" fmla="*/ 67 w 144"/>
                  <a:gd name="T49" fmla="*/ 43 h 118"/>
                  <a:gd name="T50" fmla="*/ 72 w 144"/>
                  <a:gd name="T51" fmla="*/ 33 h 118"/>
                  <a:gd name="T52" fmla="*/ 77 w 144"/>
                  <a:gd name="T53" fmla="*/ 43 h 118"/>
                  <a:gd name="T54" fmla="*/ 88 w 144"/>
                  <a:gd name="T55" fmla="*/ 44 h 118"/>
                  <a:gd name="T56" fmla="*/ 80 w 144"/>
                  <a:gd name="T57" fmla="*/ 52 h 118"/>
                  <a:gd name="T58" fmla="*/ 82 w 144"/>
                  <a:gd name="T59" fmla="*/ 64 h 118"/>
                  <a:gd name="T60" fmla="*/ 112 w 144"/>
                  <a:gd name="T61" fmla="*/ 61 h 118"/>
                  <a:gd name="T62" fmla="*/ 106 w 144"/>
                  <a:gd name="T63" fmla="*/ 57 h 118"/>
                  <a:gd name="T64" fmla="*/ 99 w 144"/>
                  <a:gd name="T65" fmla="*/ 61 h 118"/>
                  <a:gd name="T66" fmla="*/ 101 w 144"/>
                  <a:gd name="T67" fmla="*/ 53 h 118"/>
                  <a:gd name="T68" fmla="*/ 95 w 144"/>
                  <a:gd name="T69" fmla="*/ 48 h 118"/>
                  <a:gd name="T70" fmla="*/ 103 w 144"/>
                  <a:gd name="T71" fmla="*/ 47 h 118"/>
                  <a:gd name="T72" fmla="*/ 106 w 144"/>
                  <a:gd name="T73" fmla="*/ 41 h 118"/>
                  <a:gd name="T74" fmla="*/ 109 w 144"/>
                  <a:gd name="T75" fmla="*/ 47 h 118"/>
                  <a:gd name="T76" fmla="*/ 116 w 144"/>
                  <a:gd name="T77" fmla="*/ 48 h 118"/>
                  <a:gd name="T78" fmla="*/ 111 w 144"/>
                  <a:gd name="T79" fmla="*/ 53 h 118"/>
                  <a:gd name="T80" fmla="*/ 112 w 144"/>
                  <a:gd name="T81" fmla="*/ 6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" h="118">
                    <a:moveTo>
                      <a:pt x="144" y="53"/>
                    </a:moveTo>
                    <a:cubicBezTo>
                      <a:pt x="144" y="24"/>
                      <a:pt x="112" y="0"/>
                      <a:pt x="72" y="0"/>
                    </a:cubicBezTo>
                    <a:cubicBezTo>
                      <a:pt x="32" y="0"/>
                      <a:pt x="0" y="24"/>
                      <a:pt x="0" y="53"/>
                    </a:cubicBezTo>
                    <a:cubicBezTo>
                      <a:pt x="0" y="83"/>
                      <a:pt x="32" y="107"/>
                      <a:pt x="72" y="107"/>
                    </a:cubicBezTo>
                    <a:cubicBezTo>
                      <a:pt x="82" y="107"/>
                      <a:pt x="91" y="105"/>
                      <a:pt x="99" y="103"/>
                    </a:cubicBezTo>
                    <a:cubicBezTo>
                      <a:pt x="102" y="102"/>
                      <a:pt x="130" y="118"/>
                      <a:pt x="130" y="118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35" y="83"/>
                      <a:pt x="144" y="69"/>
                      <a:pt x="144" y="53"/>
                    </a:cubicBezTo>
                    <a:close/>
                    <a:moveTo>
                      <a:pt x="44" y="61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3" y="53"/>
                      <a:pt x="43" y="53"/>
                      <a:pt x="43" y="53"/>
                    </a:cubicBezTo>
                    <a:lnTo>
                      <a:pt x="44" y="61"/>
                    </a:lnTo>
                    <a:close/>
                    <a:moveTo>
                      <a:pt x="82" y="64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0" y="52"/>
                      <a:pt x="80" y="52"/>
                      <a:pt x="80" y="52"/>
                    </a:cubicBezTo>
                    <a:lnTo>
                      <a:pt x="82" y="64"/>
                    </a:lnTo>
                    <a:close/>
                    <a:moveTo>
                      <a:pt x="112" y="61"/>
                    </a:moveTo>
                    <a:cubicBezTo>
                      <a:pt x="106" y="57"/>
                      <a:pt x="106" y="57"/>
                      <a:pt x="106" y="57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01" y="53"/>
                      <a:pt x="101" y="53"/>
                      <a:pt x="101" y="53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11" y="53"/>
                      <a:pt x="111" y="53"/>
                      <a:pt x="111" y="53"/>
                    </a:cubicBezTo>
                    <a:lnTo>
                      <a:pt x="112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4912931" y="1038435"/>
              <a:ext cx="6821025" cy="1797015"/>
              <a:chOff x="1224476" y="1145737"/>
              <a:chExt cx="2349783" cy="1797015"/>
            </a:xfrm>
          </p:grpSpPr>
          <p:grpSp>
            <p:nvGrpSpPr>
              <p:cNvPr id="236" name="组合 235"/>
              <p:cNvGrpSpPr/>
              <p:nvPr/>
            </p:nvGrpSpPr>
            <p:grpSpPr>
              <a:xfrm>
                <a:off x="1224476" y="1753254"/>
                <a:ext cx="2349783" cy="1189498"/>
                <a:chOff x="1690972" y="1833377"/>
                <a:chExt cx="2349783" cy="1189498"/>
              </a:xfrm>
            </p:grpSpPr>
            <p:sp>
              <p:nvSpPr>
                <p:cNvPr id="238" name="文本框 237"/>
                <p:cNvSpPr txBox="1"/>
                <p:nvPr/>
              </p:nvSpPr>
              <p:spPr>
                <a:xfrm>
                  <a:off x="1690972" y="2298632"/>
                  <a:ext cx="2253439" cy="724243"/>
                </a:xfrm>
                <a:prstGeom prst="rect"/>
                <a:noFill/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25000"/>
                    </a:lnSpc>
                  </a:pPr>
                  <a:r>
                    <a:rPr lang="zh-CN" altLang="en-US" sz="700" dirty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Light" charset="0"/>
                      <a:sym typeface="Lato Light" charset="0"/>
                    </a:rPr>
                    <a:t>所有店铺运营及陈列方式统一</a:t>
                  </a:r>
                </a:p>
              </p:txBody>
            </p:sp>
            <p:sp>
              <p:nvSpPr>
                <p:cNvPr id="239" name="文本框 238"/>
                <p:cNvSpPr txBox="1"/>
                <p:nvPr/>
              </p:nvSpPr>
              <p:spPr>
                <a:xfrm>
                  <a:off x="1690972" y="1833377"/>
                  <a:ext cx="2349783" cy="726841"/>
                </a:xfrm>
                <a:prstGeom prst="rect"/>
                <a:noFill/>
              </p:spPr>
              <p:txBody>
                <a:bodyPr wrap="square">
                  <a:spAutoFit/>
                </a:bodyPr>
                <a:lstStyle/>
                <a:p>
                  <a:pPr defTabSz="914400">
                    <a:defRPr/>
                  </a:pPr>
                  <a:r>
                    <a:rPr lang="zh-CN" altLang="en-US" sz="800" b="1" spc="100" dirty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标准化运营</a:t>
                  </a:r>
                </a:p>
              </p:txBody>
            </p:sp>
          </p:grpSp>
          <p:sp>
            <p:nvSpPr>
              <p:cNvPr id="237" name="矩形 236"/>
              <p:cNvSpPr/>
              <p:nvPr/>
            </p:nvSpPr>
            <p:spPr>
              <a:xfrm>
                <a:off x="1224476" y="1145737"/>
                <a:ext cx="438181" cy="882590"/>
              </a:xfrm>
              <a:prstGeom prst="rect"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altLang="zh-CN" sz="1100" spc="100" dirty="1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10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0" name="组合 239"/>
            <p:cNvGrpSpPr/>
            <p:nvPr/>
          </p:nvGrpSpPr>
          <p:grpSpPr>
            <a:xfrm>
              <a:off x="4912931" y="2906801"/>
              <a:ext cx="6821025" cy="2251289"/>
              <a:chOff x="1224476" y="1681312"/>
              <a:chExt cx="2349783" cy="2251289"/>
            </a:xfrm>
          </p:grpSpPr>
          <p:grpSp>
            <p:nvGrpSpPr>
              <p:cNvPr id="241" name="组合 240"/>
              <p:cNvGrpSpPr/>
              <p:nvPr/>
            </p:nvGrpSpPr>
            <p:grpSpPr>
              <a:xfrm>
                <a:off x="1224476" y="2288829"/>
                <a:ext cx="2349783" cy="1643772"/>
                <a:chOff x="1690972" y="2368952"/>
                <a:chExt cx="2349783" cy="1643772"/>
              </a:xfrm>
            </p:grpSpPr>
            <p:sp>
              <p:nvSpPr>
                <p:cNvPr id="243" name="文本框 242"/>
                <p:cNvSpPr txBox="1"/>
                <p:nvPr/>
              </p:nvSpPr>
              <p:spPr>
                <a:xfrm>
                  <a:off x="1690972" y="2834207"/>
                  <a:ext cx="2349783" cy="1178517"/>
                </a:xfrm>
                <a:prstGeom prst="rect"/>
                <a:noFill/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25000"/>
                    </a:lnSpc>
                  </a:pPr>
                  <a:r>
                    <a:rPr lang="zh-CN" altLang="en-US" sz="700" dirty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Light" charset="0"/>
                      <a:sym typeface="Lato Light" charset="0"/>
                    </a:rPr>
                    <a:t>商品严格按购物体验感受分类陈列，相似品类及产品，临近陈列</a:t>
                  </a:r>
                </a:p>
              </p:txBody>
            </p:sp>
            <p:sp>
              <p:nvSpPr>
                <p:cNvPr id="244" name="文本框 243"/>
                <p:cNvSpPr txBox="1"/>
                <p:nvPr/>
              </p:nvSpPr>
              <p:spPr>
                <a:xfrm>
                  <a:off x="1690972" y="2368952"/>
                  <a:ext cx="2349783" cy="726841"/>
                </a:xfrm>
                <a:prstGeom prst="rect"/>
                <a:noFill/>
              </p:spPr>
              <p:txBody>
                <a:bodyPr wrap="square">
                  <a:spAutoFit/>
                </a:bodyPr>
                <a:lstStyle/>
                <a:p>
                  <a:pPr defTabSz="914400">
                    <a:defRPr/>
                  </a:pPr>
                  <a:r>
                    <a:rPr lang="zh-CN" altLang="en-US" sz="800" b="1" spc="100" dirty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体验式购物</a:t>
                  </a:r>
                </a:p>
              </p:txBody>
            </p:sp>
          </p:grpSp>
          <p:sp>
            <p:nvSpPr>
              <p:cNvPr id="242" name="矩形 241"/>
              <p:cNvSpPr/>
              <p:nvPr/>
            </p:nvSpPr>
            <p:spPr>
              <a:xfrm>
                <a:off x="1224476" y="1681312"/>
                <a:ext cx="438181" cy="882591"/>
              </a:xfrm>
              <a:prstGeom prst="rect"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altLang="zh-CN" sz="1100" spc="100" dirty="1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10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5" name="组合 244"/>
            <p:cNvGrpSpPr/>
            <p:nvPr/>
          </p:nvGrpSpPr>
          <p:grpSpPr>
            <a:xfrm>
              <a:off x="4912931" y="5179695"/>
              <a:ext cx="6821025" cy="2208442"/>
              <a:chOff x="1224476" y="2666770"/>
              <a:chExt cx="2349783" cy="2208442"/>
            </a:xfrm>
          </p:grpSpPr>
          <p:grpSp>
            <p:nvGrpSpPr>
              <p:cNvPr id="246" name="组合 245"/>
              <p:cNvGrpSpPr/>
              <p:nvPr/>
            </p:nvGrpSpPr>
            <p:grpSpPr>
              <a:xfrm>
                <a:off x="1224476" y="3231438"/>
                <a:ext cx="2349783" cy="1643774"/>
                <a:chOff x="1690972" y="3311561"/>
                <a:chExt cx="2349783" cy="1643774"/>
              </a:xfrm>
            </p:grpSpPr>
            <p:sp>
              <p:nvSpPr>
                <p:cNvPr id="248" name="文本框 247"/>
                <p:cNvSpPr txBox="1"/>
                <p:nvPr/>
              </p:nvSpPr>
              <p:spPr>
                <a:xfrm>
                  <a:off x="1690972" y="3776817"/>
                  <a:ext cx="2349783" cy="1178518"/>
                </a:xfrm>
                <a:prstGeom prst="rect"/>
                <a:noFill/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25000"/>
                    </a:lnSpc>
                  </a:pPr>
                  <a:r>
                    <a:rPr lang="zh-CN" altLang="en-US" sz="700" dirty="1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Lato Light" charset="0"/>
                      <a:sym typeface="Lato Light" charset="0"/>
                    </a:rPr>
                    <a:t>在合适的时间、提供合适的商品、以合适的价格、陈列合适的数量于合适的地方</a:t>
                  </a:r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1690972" y="3311561"/>
                  <a:ext cx="2349783" cy="726842"/>
                </a:xfrm>
                <a:prstGeom prst="rect"/>
                <a:noFill/>
              </p:spPr>
              <p:txBody>
                <a:bodyPr wrap="square">
                  <a:spAutoFit/>
                </a:bodyPr>
                <a:lstStyle/>
                <a:p>
                  <a:pPr defTabSz="914400">
                    <a:defRPr/>
                  </a:pPr>
                  <a:r>
                    <a:rPr lang="zh-CN" altLang="en-US" sz="800" b="1" spc="100" dirty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发现式陈列</a:t>
                  </a:r>
                </a:p>
              </p:txBody>
            </p:sp>
          </p:grpSp>
          <p:sp>
            <p:nvSpPr>
              <p:cNvPr id="247" name="矩形 246"/>
              <p:cNvSpPr/>
              <p:nvPr/>
            </p:nvSpPr>
            <p:spPr>
              <a:xfrm>
                <a:off x="1224476" y="2666770"/>
                <a:ext cx="438181" cy="882591"/>
              </a:xfrm>
              <a:prstGeom prst="rect"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altLang="zh-CN" sz="1100" spc="100" dirty="1">
                    <a:solidFill>
                      <a:srgbClr val="5B9B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10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0" name="矩形 249"/>
          <p:cNvSpPr/>
          <p:nvPr/>
        </p:nvSpPr>
        <p:spPr>
          <a:xfrm>
            <a:off x="830474" y="3212772"/>
            <a:ext cx="2448272" cy="229631"/>
          </a:xfrm>
          <a:prstGeom prst="rect"/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137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8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店铺陈列及运营逻辑</a:t>
            </a:r>
          </a:p>
        </p:txBody>
      </p:sp>
      <p:graphicFrame>
        <p:nvGraphicFramePr>
          <p:cNvPr id="252" name="图表 251"/>
          <p:cNvGraphicFramePr/>
          <p:nvPr/>
        </p:nvGraphicFramePr>
        <p:xfrm>
          <a:off x="3632119" y="3619817"/>
          <a:ext cx="2100442" cy="205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4" name="矩形 253"/>
          <p:cNvSpPr/>
          <p:nvPr/>
        </p:nvSpPr>
        <p:spPr>
          <a:xfrm>
            <a:off x="3700670" y="3212772"/>
            <a:ext cx="1950410" cy="229631"/>
          </a:xfrm>
          <a:prstGeom prst="rect"/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137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8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店铺</a:t>
            </a:r>
            <a:r>
              <a:rPr lang="zh-CN" altLang="en-US" sz="800" kern="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自有品牌销售额占比</a:t>
            </a:r>
            <a:endParaRPr kumimoji="0" lang="zh-CN" altLang="en-US" sz="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9506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463550" y="540610"/>
            <a:ext cx="5187950" cy="295506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3549" y="6362700"/>
            <a:ext cx="5222875" cy="137709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3550" y="3638550"/>
            <a:ext cx="2574926" cy="260032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6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43249" y="3638550"/>
            <a:ext cx="2536031" cy="260032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2845" y="811325"/>
            <a:ext cx="4631681" cy="2672916"/>
            <a:chOff x="-238970" y="1261854"/>
            <a:chExt cx="9553708" cy="5513389"/>
          </a:xfrm>
        </p:grpSpPr>
        <p:sp>
          <p:nvSpPr>
            <p:cNvPr id="19" name="矩形 18"/>
            <p:cNvSpPr/>
            <p:nvPr/>
          </p:nvSpPr>
          <p:spPr>
            <a:xfrm>
              <a:off x="4389554" y="1682396"/>
              <a:ext cx="1672545" cy="599779"/>
            </a:xfrm>
            <a:prstGeom prst="rect"/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017445" y="1293319"/>
              <a:ext cx="3244056" cy="979137"/>
            </a:xfrm>
            <a:prstGeom prst="rect"/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74392" y="1293319"/>
              <a:ext cx="1627891" cy="979137"/>
            </a:xfrm>
            <a:prstGeom prst="rect"/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14"/>
            <p:cNvSpPr/>
            <p:nvPr/>
          </p:nvSpPr>
          <p:spPr>
            <a:xfrm>
              <a:off x="1415663" y="1266092"/>
              <a:ext cx="7887518" cy="2033229"/>
            </a:xfrm>
            <a:custGeom>
              <a:gdLst>
                <a:gd name="connsiteX0" fmla="*/ 0 w 4642339"/>
                <a:gd name="connsiteY0" fmla="*/ 0 h 1909187"/>
                <a:gd name="connsiteX1" fmla="*/ 2863781 w 4642339"/>
                <a:gd name="connsiteY1" fmla="*/ 20097 h 1909187"/>
                <a:gd name="connsiteX2" fmla="*/ 2873829 w 4642339"/>
                <a:gd name="connsiteY2" fmla="*/ 954594 h 1909187"/>
                <a:gd name="connsiteX3" fmla="*/ 4632291 w 4642339"/>
                <a:gd name="connsiteY3" fmla="*/ 944545 h 1909187"/>
                <a:gd name="connsiteX4" fmla="*/ 4642339 w 4642339"/>
                <a:gd name="connsiteY4" fmla="*/ 1889090 h 1909187"/>
                <a:gd name="connsiteX5" fmla="*/ 10049 w 4642339"/>
                <a:gd name="connsiteY5" fmla="*/ 1909187 h 1909187"/>
                <a:gd name="connsiteX6" fmla="*/ 0 w 4642339"/>
                <a:gd name="connsiteY6" fmla="*/ 0 h 1909187"/>
                <a:gd name="connsiteX0dup0" fmla="*/ 0 w 4642339"/>
                <a:gd name="connsiteY0dup0" fmla="*/ 0 h 1909187"/>
                <a:gd name="connsiteX1dup0" fmla="*/ 2863781 w 4642339"/>
                <a:gd name="connsiteY1dup0" fmla="*/ 20097 h 1909187"/>
                <a:gd name="connsiteX2dup0" fmla="*/ 1531320 w 4642339"/>
                <a:gd name="connsiteY2dup0" fmla="*/ 964029 h 1909187"/>
                <a:gd name="connsiteX3dup0" fmla="*/ 4632291 w 4642339"/>
                <a:gd name="connsiteY3dup0" fmla="*/ 944545 h 1909187"/>
                <a:gd name="connsiteX4dup0" fmla="*/ 4642339 w 4642339"/>
                <a:gd name="connsiteY4dup0" fmla="*/ 1889090 h 1909187"/>
                <a:gd name="connsiteX5dup0" fmla="*/ 10049 w 4642339"/>
                <a:gd name="connsiteY5dup0" fmla="*/ 1909187 h 1909187"/>
                <a:gd name="connsiteX6dup0" fmla="*/ 0 w 4642339"/>
                <a:gd name="connsiteY6dup0" fmla="*/ 0 h 1909187"/>
                <a:gd name="connsiteX0dup0dup1" fmla="*/ 0 w 4642339"/>
                <a:gd name="connsiteY0dup0dup1" fmla="*/ 0 h 1909187"/>
                <a:gd name="connsiteX1dup0dup1" fmla="*/ 1527187 w 4642339"/>
                <a:gd name="connsiteY1dup0dup1" fmla="*/ 20097 h 1909187"/>
                <a:gd name="connsiteX2dup0dup1" fmla="*/ 1531320 w 4642339"/>
                <a:gd name="connsiteY2dup0dup1" fmla="*/ 964029 h 1909187"/>
                <a:gd name="connsiteX3dup0dup1" fmla="*/ 4632291 w 4642339"/>
                <a:gd name="connsiteY3dup0dup1" fmla="*/ 944545 h 1909187"/>
                <a:gd name="connsiteX4dup0dup1" fmla="*/ 4642339 w 4642339"/>
                <a:gd name="connsiteY4dup0dup1" fmla="*/ 1889090 h 1909187"/>
                <a:gd name="connsiteX5dup0dup1" fmla="*/ 10049 w 4642339"/>
                <a:gd name="connsiteY5dup0dup1" fmla="*/ 1909187 h 1909187"/>
                <a:gd name="connsiteX6dup0dup1" fmla="*/ 0 w 4642339"/>
                <a:gd name="connsiteY6dup0dup1" fmla="*/ 0 h 1909187"/>
                <a:gd name="connsiteX0dup0dup1dup2" fmla="*/ 0 w 4642339"/>
                <a:gd name="connsiteY0dup0dup1dup2" fmla="*/ 0 h 1909187"/>
                <a:gd name="connsiteX1dup0dup1dup2" fmla="*/ 1515358 w 4642339"/>
                <a:gd name="connsiteY1dup0dup1dup2" fmla="*/ 20097 h 1909187"/>
                <a:gd name="connsiteX2dup0dup1dup2" fmla="*/ 1531320 w 4642339"/>
                <a:gd name="connsiteY2dup0dup1dup2" fmla="*/ 964029 h 1909187"/>
                <a:gd name="connsiteX3dup0dup1dup2" fmla="*/ 4632291 w 4642339"/>
                <a:gd name="connsiteY3dup0dup1dup2" fmla="*/ 944545 h 1909187"/>
                <a:gd name="connsiteX4dup0dup1dup2" fmla="*/ 4642339 w 4642339"/>
                <a:gd name="connsiteY4dup0dup1dup2" fmla="*/ 1889090 h 1909187"/>
                <a:gd name="connsiteX5dup0dup1dup2" fmla="*/ 10049 w 4642339"/>
                <a:gd name="connsiteY5dup0dup1dup2" fmla="*/ 1909187 h 1909187"/>
                <a:gd name="connsiteX6dup0dup1dup2" fmla="*/ 0 w 4642339"/>
                <a:gd name="connsiteY6dup0dup1dup2" fmla="*/ 0 h 1909187"/>
                <a:gd name="connsiteX0dup0dup1dup2dup3" fmla="*/ 0 w 4642339"/>
                <a:gd name="connsiteY0dup0dup1dup2dup3" fmla="*/ 0 h 1909187"/>
                <a:gd name="connsiteX1dup0dup1dup2dup3" fmla="*/ 1515358 w 4642339"/>
                <a:gd name="connsiteY1dup0dup1dup2dup3" fmla="*/ 20097 h 1909187"/>
                <a:gd name="connsiteX2dup0dup1dup2dup3" fmla="*/ 1519492 w 4642339"/>
                <a:gd name="connsiteY2dup0dup1dup2dup3" fmla="*/ 935722 h 1909187"/>
                <a:gd name="connsiteX3dup0dup1dup2dup3" fmla="*/ 4632291 w 4642339"/>
                <a:gd name="connsiteY3dup0dup1dup2dup3" fmla="*/ 944545 h 1909187"/>
                <a:gd name="connsiteX4dup0dup1dup2dup3" fmla="*/ 4642339 w 4642339"/>
                <a:gd name="connsiteY4dup0dup1dup2dup3" fmla="*/ 1889090 h 1909187"/>
                <a:gd name="connsiteX5dup0dup1dup2dup3" fmla="*/ 10049 w 4642339"/>
                <a:gd name="connsiteY5dup0dup1dup2dup3" fmla="*/ 1909187 h 1909187"/>
                <a:gd name="connsiteX6dup0dup1dup2dup3" fmla="*/ 0 w 4642339"/>
                <a:gd name="connsiteY6dup0dup1dup2dup3" fmla="*/ 0 h 1909187"/>
                <a:gd name="connsiteX0dup0dup1dup2dup3dup4" fmla="*/ 0 w 4642339"/>
                <a:gd name="connsiteY0dup0dup1dup2dup3dup4" fmla="*/ 0 h 1909187"/>
                <a:gd name="connsiteX1dup0dup1dup2dup3dup4" fmla="*/ 1515358 w 4642339"/>
                <a:gd name="connsiteY1dup0dup1dup2dup3dup4" fmla="*/ 20097 h 1909187"/>
                <a:gd name="connsiteX2dup0dup1dup2dup3dup4" fmla="*/ 774311 w 4642339"/>
                <a:gd name="connsiteY2dup0dup1dup2dup3dup4" fmla="*/ 945157 h 1909187"/>
                <a:gd name="connsiteX3dup0dup1dup2dup3dup4" fmla="*/ 4632291 w 4642339"/>
                <a:gd name="connsiteY3dup0dup1dup2dup3dup4" fmla="*/ 944545 h 1909187"/>
                <a:gd name="connsiteX4dup0dup1dup2dup3dup4" fmla="*/ 4642339 w 4642339"/>
                <a:gd name="connsiteY4dup0dup1dup2dup3dup4" fmla="*/ 1889090 h 1909187"/>
                <a:gd name="connsiteX5dup0dup1dup2dup3dup4" fmla="*/ 10049 w 4642339"/>
                <a:gd name="connsiteY5dup0dup1dup2dup3dup4" fmla="*/ 1909187 h 1909187"/>
                <a:gd name="connsiteX6dup0dup1dup2dup3dup4" fmla="*/ 0 w 4642339"/>
                <a:gd name="connsiteY6dup0dup1dup2dup3dup4" fmla="*/ 0 h 1909187"/>
                <a:gd name="connsiteX0dup0dup1dup2dup3dup4dup5" fmla="*/ 0 w 4642339"/>
                <a:gd name="connsiteY0dup0dup1dup2dup3dup4dup5" fmla="*/ 0 h 1909187"/>
                <a:gd name="connsiteX1dup0dup1dup2dup3dup4dup5" fmla="*/ 793833 w 4642339"/>
                <a:gd name="connsiteY1dup0dup1dup2dup3dup4dup5" fmla="*/ 10661 h 1909187"/>
                <a:gd name="connsiteX2dup0dup1dup2dup3dup4dup5" fmla="*/ 774311 w 4642339"/>
                <a:gd name="connsiteY2dup0dup1dup2dup3dup4dup5" fmla="*/ 945157 h 1909187"/>
                <a:gd name="connsiteX3dup0dup1dup2dup3dup4dup5" fmla="*/ 4632291 w 4642339"/>
                <a:gd name="connsiteY3dup0dup1dup2dup3dup4dup5" fmla="*/ 944545 h 1909187"/>
                <a:gd name="connsiteX4dup0dup1dup2dup3dup4dup5" fmla="*/ 4642339 w 4642339"/>
                <a:gd name="connsiteY4dup0dup1dup2dup3dup4dup5" fmla="*/ 1889090 h 1909187"/>
                <a:gd name="connsiteX5dup0dup1dup2dup3dup4dup5" fmla="*/ 10049 w 4642339"/>
                <a:gd name="connsiteY5dup0dup1dup2dup3dup4dup5" fmla="*/ 1909187 h 1909187"/>
                <a:gd name="connsiteX6dup0dup1dup2dup3dup4dup5" fmla="*/ 0 w 4642339"/>
                <a:gd name="connsiteY6dup0dup1dup2dup3dup4dup5" fmla="*/ 0 h 1909187"/>
                <a:gd name="connsiteX0dup0dup1dup2dup3dup4dup5dup6" fmla="*/ 0 w 4642339"/>
                <a:gd name="connsiteY0dup0dup1dup2dup3dup4dup5dup6" fmla="*/ 0 h 1909187"/>
                <a:gd name="connsiteX1dup0dup1dup2dup3dup4dup5dup6" fmla="*/ 776091 w 4642339"/>
                <a:gd name="connsiteY1dup0dup1dup2dup3dup4dup5dup6" fmla="*/ 10661 h 1909187"/>
                <a:gd name="connsiteX2dup0dup1dup2dup3dup4dup5dup6" fmla="*/ 774311 w 4642339"/>
                <a:gd name="connsiteY2dup0dup1dup2dup3dup4dup5dup6" fmla="*/ 945157 h 1909187"/>
                <a:gd name="connsiteX3dup0dup1dup2dup3dup4dup5dup6" fmla="*/ 4632291 w 4642339"/>
                <a:gd name="connsiteY3dup0dup1dup2dup3dup4dup5dup6" fmla="*/ 944545 h 1909187"/>
                <a:gd name="connsiteX4dup0dup1dup2dup3dup4dup5dup6" fmla="*/ 4642339 w 4642339"/>
                <a:gd name="connsiteY4dup0dup1dup2dup3dup4dup5dup6" fmla="*/ 1889090 h 1909187"/>
                <a:gd name="connsiteX5dup0dup1dup2dup3dup4dup5dup6" fmla="*/ 10049 w 4642339"/>
                <a:gd name="connsiteY5dup0dup1dup2dup3dup4dup5dup6" fmla="*/ 1909187 h 1909187"/>
                <a:gd name="connsiteX6dup0dup1dup2dup3dup4dup5dup6" fmla="*/ 0 w 4642339"/>
                <a:gd name="connsiteY6dup0dup1dup2dup3dup4dup5dup6" fmla="*/ 0 h 1909187"/>
                <a:gd name="connsiteX0dup0dup1dup2dup3dup4dup5dup6dup7" fmla="*/ 0 w 4642339"/>
                <a:gd name="connsiteY0dup0dup1dup2dup3dup4dup5dup6dup7" fmla="*/ 0 h 1909187"/>
                <a:gd name="connsiteX1dup0dup1dup2dup3dup4dup5dup6dup7" fmla="*/ 776091 w 4642339"/>
                <a:gd name="connsiteY1dup0dup1dup2dup3dup4dup5dup6dup7" fmla="*/ 10661 h 1909187"/>
                <a:gd name="connsiteX2dup0dup1dup2dup3dup4dup5dup6dup7" fmla="*/ 774311 w 4642339"/>
                <a:gd name="connsiteY2dup0dup1dup2dup3dup4dup5dup6dup7" fmla="*/ 945157 h 1909187"/>
                <a:gd name="connsiteX3dup0dup1dup2dup3dup4dup5dup6dup7" fmla="*/ 4632291 w 4642339"/>
                <a:gd name="connsiteY3dup0dup1dup2dup3dup4dup5dup6dup7" fmla="*/ 944545 h 1909187"/>
                <a:gd name="connsiteX4dup0dup1dup2dup3dup4dup5dup6dup7" fmla="*/ 4642339 w 4642339"/>
                <a:gd name="connsiteY4dup0dup1dup2dup3dup4dup5dup6dup7" fmla="*/ 1889090 h 1909187"/>
                <a:gd name="connsiteX5dup0dup1dup2dup3dup4dup5dup6dup7" fmla="*/ 10049 w 4642339"/>
                <a:gd name="connsiteY5dup0dup1dup2dup3dup4dup5dup6dup7" fmla="*/ 1909187 h 1909187"/>
                <a:gd name="connsiteX6dup0dup1dup2dup3dup4dup5dup6dup7" fmla="*/ 0 w 4642339"/>
                <a:gd name="connsiteY6dup0dup1dup2dup3dup4dup5dup6dup7" fmla="*/ 0 h 1909187"/>
              </a:gdLst>
              <a:cxnLst>
                <a:cxn ang="0">
                  <a:pos x="connsiteX0dup0dup1dup2dup3dup4dup5dup6dup7" y="connsiteY0dup0dup1dup2dup3dup4dup5dup6dup7"/>
                </a:cxn>
                <a:cxn ang="0">
                  <a:pos x="connsiteX1dup0dup1dup2dup3dup4dup5dup6dup7" y="connsiteY1dup0dup1dup2dup3dup4dup5dup6dup7"/>
                </a:cxn>
                <a:cxn ang="0">
                  <a:pos x="connsiteX2dup0dup1dup2dup3dup4dup5dup6dup7" y="connsiteY2dup0dup1dup2dup3dup4dup5dup6dup7"/>
                </a:cxn>
                <a:cxn ang="0">
                  <a:pos x="connsiteX3dup0dup1dup2dup3dup4dup5dup6dup7" y="connsiteY3dup0dup1dup2dup3dup4dup5dup6dup7"/>
                </a:cxn>
                <a:cxn ang="0">
                  <a:pos x="connsiteX4dup0dup1dup2dup3dup4dup5dup6dup7" y="connsiteY4dup0dup1dup2dup3dup4dup5dup6dup7"/>
                </a:cxn>
                <a:cxn ang="0">
                  <a:pos x="connsiteX5dup0dup1dup2dup3dup4dup5dup6dup7" y="connsiteY5dup0dup1dup2dup3dup4dup5dup6dup7"/>
                </a:cxn>
                <a:cxn ang="0">
                  <a:pos x="connsiteX6dup0dup1dup2dup3dup4dup5dup6dup7" y="connsiteY6dup0dup1dup2dup3dup4dup5dup6dup7"/>
                </a:cxn>
              </a:cxnLst>
              <a:rect l="l" t="t" r="r" b="b"/>
              <a:pathLst>
                <a:path w="4642339" h="1909187">
                  <a:moveTo>
                    <a:pt x="0" y="0"/>
                  </a:moveTo>
                  <a:lnTo>
                    <a:pt x="776091" y="10661"/>
                  </a:lnTo>
                  <a:cubicBezTo>
                    <a:pt x="777469" y="325305"/>
                    <a:pt x="772933" y="630513"/>
                    <a:pt x="774311" y="945157"/>
                  </a:cubicBezTo>
                  <a:lnTo>
                    <a:pt x="4632291" y="944545"/>
                  </a:lnTo>
                  <a:lnTo>
                    <a:pt x="4642339" y="1889090"/>
                  </a:lnTo>
                  <a:lnTo>
                    <a:pt x="10049" y="1909187"/>
                  </a:lnTo>
                  <a:cubicBezTo>
                    <a:pt x="6699" y="1272791"/>
                    <a:pt x="3350" y="636396"/>
                    <a:pt x="0" y="0"/>
                  </a:cubicBezTo>
                  <a:close/>
                </a:path>
              </a:pathLst>
            </a:cu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419787" y="3299321"/>
              <a:ext cx="7884629" cy="2536386"/>
            </a:xfrm>
            <a:prstGeom prst="rect"/>
            <a:solidFill>
              <a:srgbClr val="7030A0">
                <a:alpha val="10196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397058" y="1261854"/>
              <a:ext cx="7917680" cy="5513389"/>
              <a:chOff x="736617" y="1544012"/>
              <a:chExt cx="4348265" cy="5316308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736618" y="1544012"/>
                <a:ext cx="4345090" cy="0"/>
              </a:xfrm>
              <a:prstGeom prst="line"/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36618" y="1544012"/>
                <a:ext cx="0" cy="4963780"/>
              </a:xfrm>
              <a:prstGeom prst="line"/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081708" y="1544012"/>
                <a:ext cx="0" cy="4963780"/>
              </a:xfrm>
              <a:prstGeom prst="line"/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>
                <a:off x="736617" y="6507792"/>
                <a:ext cx="241132" cy="0"/>
              </a:xfrm>
              <a:prstGeom prst="line"/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文本框 28"/>
              <p:cNvSpPr txBox="1"/>
              <p:nvPr/>
            </p:nvSpPr>
            <p:spPr>
              <a:xfrm>
                <a:off x="2610780" y="6398603"/>
                <a:ext cx="640419" cy="461717"/>
              </a:xfrm>
              <a:prstGeom prst="rect"/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出入口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4693042" y="6507792"/>
                <a:ext cx="391840" cy="0"/>
              </a:xfrm>
              <a:prstGeom prst="line"/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1" name="圆角矩形 13"/>
            <p:cNvSpPr/>
            <p:nvPr/>
          </p:nvSpPr>
          <p:spPr>
            <a:xfrm>
              <a:off x="4402283" y="1293319"/>
              <a:ext cx="1619634" cy="38484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收银台</a:t>
              </a:r>
            </a:p>
          </p:txBody>
        </p:sp>
        <p:sp>
          <p:nvSpPr>
            <p:cNvPr id="32" name="圆角矩形 45"/>
            <p:cNvSpPr/>
            <p:nvPr/>
          </p:nvSpPr>
          <p:spPr>
            <a:xfrm>
              <a:off x="5899956" y="3512933"/>
              <a:ext cx="2348509" cy="2185490"/>
            </a:xfrm>
            <a:prstGeom prst="roundRect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护肤品区</a:t>
              </a:r>
            </a:p>
          </p:txBody>
        </p:sp>
        <p:sp>
          <p:nvSpPr>
            <p:cNvPr id="33" name="圆角矩形 52"/>
            <p:cNvSpPr/>
            <p:nvPr/>
          </p:nvSpPr>
          <p:spPr>
            <a:xfrm>
              <a:off x="7687510" y="1364944"/>
              <a:ext cx="1526333" cy="685896"/>
            </a:xfrm>
            <a:prstGeom prst="roundRect">
              <a:avLst/>
            </a:prstGeom>
            <a:noFill/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玩具区</a:t>
              </a:r>
            </a:p>
          </p:txBody>
        </p:sp>
        <p:sp>
          <p:nvSpPr>
            <p:cNvPr id="35" name="圆角矩形 58"/>
            <p:cNvSpPr/>
            <p:nvPr/>
          </p:nvSpPr>
          <p:spPr>
            <a:xfrm>
              <a:off x="1476016" y="1320624"/>
              <a:ext cx="1175427" cy="387389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药品区</a:t>
              </a:r>
            </a:p>
          </p:txBody>
        </p:sp>
        <p:sp>
          <p:nvSpPr>
            <p:cNvPr id="36" name="圆角矩形 59"/>
            <p:cNvSpPr/>
            <p:nvPr/>
          </p:nvSpPr>
          <p:spPr>
            <a:xfrm>
              <a:off x="1476016" y="1736847"/>
              <a:ext cx="1175427" cy="535609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婴儿</a:t>
              </a:r>
              <a:endParaRPr kumimoji="0" lang="en-US" altLang="zh-CN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用品区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1940718" y="5824399"/>
              <a:ext cx="2085336" cy="441598"/>
            </a:xfrm>
            <a:prstGeom prst="ellipse"/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22774" y="5824399"/>
              <a:ext cx="2085336" cy="441598"/>
            </a:xfrm>
            <a:prstGeom prst="ellipse"/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50364" y="1779203"/>
              <a:ext cx="1449592" cy="398529"/>
            </a:xfrm>
            <a:prstGeom prst="ellipse"/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圆角矩形 101"/>
            <p:cNvSpPr/>
            <p:nvPr/>
          </p:nvSpPr>
          <p:spPr>
            <a:xfrm>
              <a:off x="1518284" y="3467325"/>
              <a:ext cx="586493" cy="2234778"/>
            </a:xfrm>
            <a:prstGeom prst="roundRect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化妆护肤专柜区</a:t>
              </a:r>
            </a:p>
          </p:txBody>
        </p:sp>
        <p:sp>
          <p:nvSpPr>
            <p:cNvPr id="44" name="圆角矩形 103"/>
            <p:cNvSpPr/>
            <p:nvPr/>
          </p:nvSpPr>
          <p:spPr>
            <a:xfrm>
              <a:off x="8494984" y="3433252"/>
              <a:ext cx="586493" cy="2234778"/>
            </a:xfrm>
            <a:prstGeom prst="roundRect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化妆护肤专柜区</a:t>
              </a:r>
            </a:p>
          </p:txBody>
        </p:sp>
        <p:sp>
          <p:nvSpPr>
            <p:cNvPr id="45" name="圆角矩形 108"/>
            <p:cNvSpPr/>
            <p:nvPr/>
          </p:nvSpPr>
          <p:spPr>
            <a:xfrm>
              <a:off x="3616779" y="3548508"/>
              <a:ext cx="1113422" cy="2119521"/>
            </a:xfrm>
            <a:prstGeom prst="roundRect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化妆品区</a:t>
              </a:r>
            </a:p>
          </p:txBody>
        </p:sp>
        <p:sp>
          <p:nvSpPr>
            <p:cNvPr id="46" name="圆角矩形 114"/>
            <p:cNvSpPr/>
            <p:nvPr/>
          </p:nvSpPr>
          <p:spPr>
            <a:xfrm>
              <a:off x="2218551" y="3490793"/>
              <a:ext cx="6183161" cy="2250208"/>
            </a:xfrm>
            <a:prstGeom prst="roundRect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开架陈列区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4281746" y="5824399"/>
              <a:ext cx="2085336" cy="441598"/>
            </a:xfrm>
            <a:prstGeom prst="ellipse"/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销售推动走廊</a:t>
              </a:r>
            </a:p>
          </p:txBody>
        </p:sp>
        <p:sp>
          <p:nvSpPr>
            <p:cNvPr id="49" name="圆角矩形 123"/>
            <p:cNvSpPr/>
            <p:nvPr/>
          </p:nvSpPr>
          <p:spPr>
            <a:xfrm>
              <a:off x="4683595" y="2682239"/>
              <a:ext cx="1335163" cy="572298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男士护理区</a:t>
              </a:r>
            </a:p>
          </p:txBody>
        </p:sp>
        <p:sp>
          <p:nvSpPr>
            <p:cNvPr id="50" name="圆角矩形 183"/>
            <p:cNvSpPr/>
            <p:nvPr/>
          </p:nvSpPr>
          <p:spPr>
            <a:xfrm>
              <a:off x="2440364" y="3548508"/>
              <a:ext cx="1083142" cy="2119521"/>
            </a:xfrm>
            <a:prstGeom prst="roundRect">
              <a:avLst/>
            </a:pr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饰品区</a:t>
              </a:r>
            </a:p>
          </p:txBody>
        </p:sp>
        <p:sp>
          <p:nvSpPr>
            <p:cNvPr id="51" name="椭圆 50"/>
            <p:cNvSpPr/>
            <p:nvPr/>
          </p:nvSpPr>
          <p:spPr>
            <a:xfrm rot="5400000">
              <a:off x="4465331" y="4683448"/>
              <a:ext cx="1619467" cy="431837"/>
            </a:xfrm>
            <a:prstGeom prst="ellipse"/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圆角矩形 85"/>
            <p:cNvSpPr/>
            <p:nvPr/>
          </p:nvSpPr>
          <p:spPr>
            <a:xfrm>
              <a:off x="7677314" y="2330022"/>
              <a:ext cx="1335163" cy="924516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沐浴区</a:t>
              </a:r>
            </a:p>
          </p:txBody>
        </p:sp>
        <p:sp>
          <p:nvSpPr>
            <p:cNvPr id="55" name="圆角矩形 86"/>
            <p:cNvSpPr/>
            <p:nvPr/>
          </p:nvSpPr>
          <p:spPr>
            <a:xfrm>
              <a:off x="3186735" y="2330022"/>
              <a:ext cx="1335163" cy="924515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口腔护理区</a:t>
              </a:r>
            </a:p>
          </p:txBody>
        </p:sp>
        <p:sp>
          <p:nvSpPr>
            <p:cNvPr id="58" name="圆角矩形 99"/>
            <p:cNvSpPr/>
            <p:nvPr/>
          </p:nvSpPr>
          <p:spPr>
            <a:xfrm>
              <a:off x="1689875" y="2330022"/>
              <a:ext cx="1335163" cy="924516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纸制品及</a:t>
              </a:r>
              <a:endParaRPr kumimoji="0" lang="en-US" altLang="zh-CN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卫生用品区</a:t>
              </a:r>
            </a:p>
          </p:txBody>
        </p:sp>
        <p:sp>
          <p:nvSpPr>
            <p:cNvPr id="59" name="圆角矩形 100"/>
            <p:cNvSpPr/>
            <p:nvPr/>
          </p:nvSpPr>
          <p:spPr>
            <a:xfrm>
              <a:off x="1512285" y="2300028"/>
              <a:ext cx="7605496" cy="989574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日用品区</a:t>
              </a:r>
            </a:p>
          </p:txBody>
        </p:sp>
        <p:sp>
          <p:nvSpPr>
            <p:cNvPr id="60" name="圆角矩形 111"/>
            <p:cNvSpPr/>
            <p:nvPr/>
          </p:nvSpPr>
          <p:spPr>
            <a:xfrm>
              <a:off x="2774392" y="1364944"/>
              <a:ext cx="1548402" cy="685896"/>
            </a:xfrm>
            <a:prstGeom prst="roundRect">
              <a:avLst/>
            </a:prstGeom>
            <a:noFill/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小工具区</a:t>
              </a:r>
            </a:p>
          </p:txBody>
        </p:sp>
        <p:sp>
          <p:nvSpPr>
            <p:cNvPr id="61" name="圆角矩形 127"/>
            <p:cNvSpPr/>
            <p:nvPr/>
          </p:nvSpPr>
          <p:spPr>
            <a:xfrm>
              <a:off x="6101406" y="1364944"/>
              <a:ext cx="1548402" cy="685896"/>
            </a:xfrm>
            <a:prstGeom prst="roundRect">
              <a:avLst/>
            </a:prstGeom>
            <a:noFill/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食品区</a:t>
              </a:r>
            </a:p>
          </p:txBody>
        </p:sp>
        <p:sp>
          <p:nvSpPr>
            <p:cNvPr id="70" name="圆角矩形 53"/>
            <p:cNvSpPr/>
            <p:nvPr/>
          </p:nvSpPr>
          <p:spPr>
            <a:xfrm>
              <a:off x="6180455" y="2330022"/>
              <a:ext cx="1335163" cy="924515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洗发护发区</a:t>
              </a:r>
            </a:p>
          </p:txBody>
        </p:sp>
        <p:sp>
          <p:nvSpPr>
            <p:cNvPr id="71" name="右箭头标注 42"/>
            <p:cNvSpPr/>
            <p:nvPr/>
          </p:nvSpPr>
          <p:spPr>
            <a:xfrm>
              <a:off x="-238970" y="2177732"/>
              <a:ext cx="626166" cy="1630651"/>
            </a:xfrm>
            <a:prstGeom prst="rightArrowCallou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r="2700000" dist="381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体验式购物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463549" y="2416055"/>
            <a:ext cx="1440722" cy="386068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800" dirty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按购物体验感受分类陈列，相似品类及产品临近陈列</a:t>
            </a:r>
          </a:p>
        </p:txBody>
      </p:sp>
      <p:graphicFrame>
        <p:nvGraphicFramePr>
          <p:cNvPr id="73" name="表格 72"/>
          <p:cNvGraphicFramePr/>
          <p:nvPr/>
        </p:nvGraphicFramePr>
        <p:xfrm>
          <a:off x="566782" y="3921339"/>
          <a:ext cx="2352714" cy="2233286"/>
        </p:xfrm>
        <a:graphic>
          <a:graphicData uri="http://schemas.openxmlformats.org/drawingml/2006/table">
            <a:tbl>
              <a:tblPr firstRow="1" bandRow="1"/>
              <a:tblGrid>
                <a:gridCol w="1108990"/>
                <a:gridCol w="1243724"/>
              </a:tblGrid>
              <a:tr h="197615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9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9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陈列面积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饮品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个背柜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个背柜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保健品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个背柜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口腔护理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¾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个中岛柜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女性护理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计生用品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个背柜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73275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美容工具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个背柜或</a:t>
                      </a:r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1/2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中岛柜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时尚用品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个背柜左右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10612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生活日用品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¼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个中岛，或陈列于堆头和斗柜处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婴儿护理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¼</a:t>
                      </a:r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个中岛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81473"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护肤彩妆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 anchorCtr="0"/>
                    <a:lstStyle>
                      <a:lvl1pPr marL="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0600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1200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1801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24016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30020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36024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42028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48032" algn="l" defTabSz="612008" rtl="0" eaLnBrk="1" latinLnBrk="0" hangingPunct="1">
                        <a:defRPr sz="1205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800" dirty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其他陈列面积</a:t>
                      </a:r>
                    </a:p>
                  </a:txBody>
                  <a:tcPr marL="49408" marR="49408" marT="24704" marB="2470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4" name="矩形 73"/>
          <p:cNvSpPr/>
          <p:nvPr/>
        </p:nvSpPr>
        <p:spPr>
          <a:xfrm>
            <a:off x="455044" y="3652630"/>
            <a:ext cx="2448272" cy="229631"/>
          </a:xfrm>
          <a:prstGeom prst="rect"/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137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i="0" u="none" strike="noStrike" kern="0" cap="none" spc="0" normalizeH="0" baseline="0" noProof="0" dirty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店铺陈列产品及占比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200745" y="4212552"/>
            <a:ext cx="2510416" cy="1840712"/>
            <a:chOff x="551384" y="1532846"/>
            <a:chExt cx="4875336" cy="3643011"/>
          </a:xfrm>
        </p:grpSpPr>
        <p:sp>
          <p:nvSpPr>
            <p:cNvPr id="76" name="任意多边形 7"/>
            <p:cNvSpPr/>
            <p:nvPr/>
          </p:nvSpPr>
          <p:spPr>
            <a:xfrm>
              <a:off x="551384" y="1644607"/>
              <a:ext cx="4009165" cy="3176210"/>
            </a:xfrm>
            <a:custGeom>
              <a:gdLst>
                <a:gd name="connsiteX0" fmla="*/ 0 w 3337560"/>
                <a:gd name="connsiteY0" fmla="*/ 1417320 h 2644140"/>
                <a:gd name="connsiteX1" fmla="*/ 236220 w 3337560"/>
                <a:gd name="connsiteY1" fmla="*/ 990600 h 2644140"/>
                <a:gd name="connsiteX2" fmla="*/ 525780 w 3337560"/>
                <a:gd name="connsiteY2" fmla="*/ 975360 h 2644140"/>
                <a:gd name="connsiteX3" fmla="*/ 1318260 w 3337560"/>
                <a:gd name="connsiteY3" fmla="*/ 0 h 2644140"/>
                <a:gd name="connsiteX4" fmla="*/ 2377440 w 3337560"/>
                <a:gd name="connsiteY4" fmla="*/ 99060 h 2644140"/>
                <a:gd name="connsiteX5" fmla="*/ 3124200 w 3337560"/>
                <a:gd name="connsiteY5" fmla="*/ 754380 h 2644140"/>
                <a:gd name="connsiteX6" fmla="*/ 3337560 w 3337560"/>
                <a:gd name="connsiteY6" fmla="*/ 1402080 h 2644140"/>
                <a:gd name="connsiteX7" fmla="*/ 2750820 w 3337560"/>
                <a:gd name="connsiteY7" fmla="*/ 2186940 h 2644140"/>
                <a:gd name="connsiteX8" fmla="*/ 2750820 w 3337560"/>
                <a:gd name="connsiteY8" fmla="*/ 2377440 h 2644140"/>
                <a:gd name="connsiteX9" fmla="*/ 2514600 w 3337560"/>
                <a:gd name="connsiteY9" fmla="*/ 2644140 h 2644140"/>
                <a:gd name="connsiteX10" fmla="*/ 0 w 3337560"/>
                <a:gd name="connsiteY10" fmla="*/ 1417320 h 26441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7560" h="2644140">
                  <a:moveTo>
                    <a:pt x="0" y="1417320"/>
                  </a:moveTo>
                  <a:lnTo>
                    <a:pt x="236220" y="990600"/>
                  </a:lnTo>
                  <a:lnTo>
                    <a:pt x="525780" y="975360"/>
                  </a:lnTo>
                  <a:lnTo>
                    <a:pt x="1318260" y="0"/>
                  </a:lnTo>
                  <a:lnTo>
                    <a:pt x="2377440" y="99060"/>
                  </a:lnTo>
                  <a:lnTo>
                    <a:pt x="3124200" y="754380"/>
                  </a:lnTo>
                  <a:lnTo>
                    <a:pt x="3337560" y="1402080"/>
                  </a:lnTo>
                  <a:lnTo>
                    <a:pt x="2750820" y="2186940"/>
                  </a:lnTo>
                  <a:lnTo>
                    <a:pt x="2750820" y="2377440"/>
                  </a:lnTo>
                  <a:lnTo>
                    <a:pt x="2514600" y="2644140"/>
                  </a:lnTo>
                  <a:lnTo>
                    <a:pt x="0" y="141732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460340" y="2658820"/>
              <a:ext cx="922542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贡胶馆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2831728" y="3833148"/>
              <a:ext cx="769694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戏院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331898" y="2676462"/>
              <a:ext cx="887936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四合院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030740" y="2825189"/>
              <a:ext cx="797469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酒楼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460340" y="2076528"/>
              <a:ext cx="1037976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驴窝文化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636585" y="3042137"/>
              <a:ext cx="1790135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驴肉火锅</a:t>
              </a:r>
            </a:p>
          </p:txBody>
        </p:sp>
        <p:sp>
          <p:nvSpPr>
            <p:cNvPr id="83" name="矩形 82"/>
            <p:cNvSpPr/>
            <p:nvPr/>
          </p:nvSpPr>
          <p:spPr>
            <a:xfrm rot="2146725">
              <a:off x="4112261" y="3631950"/>
              <a:ext cx="145749" cy="371767"/>
            </a:xfrm>
            <a:prstGeom prst="rect"/>
            <a:solidFill>
              <a:srgbClr val="F1F4F6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东门</a:t>
              </a:r>
            </a:p>
          </p:txBody>
        </p:sp>
        <p:sp>
          <p:nvSpPr>
            <p:cNvPr id="84" name="矩形 83"/>
            <p:cNvSpPr/>
            <p:nvPr/>
          </p:nvSpPr>
          <p:spPr>
            <a:xfrm rot="18781740">
              <a:off x="3766808" y="1943255"/>
              <a:ext cx="162845" cy="421946"/>
            </a:xfrm>
            <a:prstGeom prst="rect"/>
            <a:solidFill>
              <a:srgbClr val="F1F4F6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东阿门</a:t>
              </a:r>
            </a:p>
          </p:txBody>
        </p:sp>
        <p:sp>
          <p:nvSpPr>
            <p:cNvPr id="85" name="矩形 84"/>
            <p:cNvSpPr/>
            <p:nvPr/>
          </p:nvSpPr>
          <p:spPr>
            <a:xfrm rot="13274406">
              <a:off x="1496375" y="2172395"/>
              <a:ext cx="145749" cy="375073"/>
            </a:xfrm>
            <a:prstGeom prst="rect"/>
            <a:solidFill>
              <a:srgbClr val="F1F4F6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西门</a:t>
              </a:r>
            </a:p>
          </p:txBody>
        </p:sp>
        <p:sp>
          <p:nvSpPr>
            <p:cNvPr id="86" name="流程图: 联系 14"/>
            <p:cNvSpPr/>
            <p:nvPr/>
          </p:nvSpPr>
          <p:spPr>
            <a:xfrm>
              <a:off x="2784706" y="2515775"/>
              <a:ext cx="180000" cy="180000"/>
            </a:xfrm>
            <a:prstGeom prst="flowChartConnector"/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87" name="流程图: 联系 93"/>
            <p:cNvSpPr/>
            <p:nvPr/>
          </p:nvSpPr>
          <p:spPr>
            <a:xfrm>
              <a:off x="3424200" y="2913539"/>
              <a:ext cx="129747" cy="129732"/>
            </a:xfrm>
            <a:prstGeom prst="flowChartConnector"/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88" name="流程图: 联系 94"/>
            <p:cNvSpPr/>
            <p:nvPr/>
          </p:nvSpPr>
          <p:spPr>
            <a:xfrm>
              <a:off x="3927500" y="2913539"/>
              <a:ext cx="129747" cy="129732"/>
            </a:xfrm>
            <a:prstGeom prst="flowChartConnector"/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494601" y="3037766"/>
              <a:ext cx="1391581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金刚力功会馆</a:t>
              </a:r>
            </a:p>
          </p:txBody>
        </p:sp>
        <p:sp>
          <p:nvSpPr>
            <p:cNvPr id="90" name="流程图: 联系 102"/>
            <p:cNvSpPr/>
            <p:nvPr/>
          </p:nvSpPr>
          <p:spPr>
            <a:xfrm>
              <a:off x="3173947" y="3409102"/>
              <a:ext cx="64873" cy="85630"/>
            </a:xfrm>
            <a:prstGeom prst="flowChartConnector"/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582690" y="3448328"/>
              <a:ext cx="1391581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东阿驴肉包</a:t>
              </a:r>
            </a:p>
          </p:txBody>
        </p:sp>
        <p:sp>
          <p:nvSpPr>
            <p:cNvPr id="92" name="流程图: 联系 105"/>
            <p:cNvSpPr/>
            <p:nvPr/>
          </p:nvSpPr>
          <p:spPr>
            <a:xfrm>
              <a:off x="2123170" y="2394734"/>
              <a:ext cx="64873" cy="85630"/>
            </a:xfrm>
            <a:prstGeom prst="flowChartConnector"/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749073" y="2015418"/>
              <a:ext cx="1076829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驴肉炖锅</a:t>
              </a:r>
            </a:p>
          </p:txBody>
        </p:sp>
        <p:sp>
          <p:nvSpPr>
            <p:cNvPr id="94" name="右箭头 15"/>
            <p:cNvSpPr/>
            <p:nvPr/>
          </p:nvSpPr>
          <p:spPr>
            <a:xfrm rot="2734957">
              <a:off x="1268903" y="2077354"/>
              <a:ext cx="259494" cy="22343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95" name="右箭头 107"/>
            <p:cNvSpPr/>
            <p:nvPr/>
          </p:nvSpPr>
          <p:spPr>
            <a:xfrm rot="18741083">
              <a:off x="3910894" y="1894774"/>
              <a:ext cx="259494" cy="22343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96" name="流程图: 联系 108"/>
            <p:cNvSpPr/>
            <p:nvPr/>
          </p:nvSpPr>
          <p:spPr>
            <a:xfrm>
              <a:off x="3076637" y="3790370"/>
              <a:ext cx="64873" cy="85630"/>
            </a:xfrm>
            <a:prstGeom prst="flowChartConnector"/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97" name="流程图: 联系 109"/>
            <p:cNvSpPr/>
            <p:nvPr/>
          </p:nvSpPr>
          <p:spPr>
            <a:xfrm>
              <a:off x="2297165" y="2771244"/>
              <a:ext cx="64873" cy="85630"/>
            </a:xfrm>
            <a:prstGeom prst="flowChartConnector"/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98" name="流程图: 联系 117"/>
            <p:cNvSpPr/>
            <p:nvPr/>
          </p:nvSpPr>
          <p:spPr>
            <a:xfrm>
              <a:off x="1736400" y="2588178"/>
              <a:ext cx="129747" cy="129732"/>
            </a:xfrm>
            <a:prstGeom prst="flowChartConnector"/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cxnSp>
          <p:nvCxnSpPr>
            <p:cNvPr id="99" name="直接连接符 98"/>
            <p:cNvCxnSpPr>
              <a:stCxn id="95" idx="3"/>
            </p:cNvCxnSpPr>
            <p:nvPr/>
          </p:nvCxnSpPr>
          <p:spPr>
            <a:xfrm flipV="1">
              <a:off x="4128048" y="1731439"/>
              <a:ext cx="80870" cy="179165"/>
            </a:xfrm>
            <a:prstGeom prst="line"/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1" idx="1"/>
            </p:cNvCxnSpPr>
            <p:nvPr/>
          </p:nvCxnSpPr>
          <p:spPr>
            <a:xfrm flipV="1">
              <a:off x="4153423" y="1715585"/>
              <a:ext cx="426350" cy="18920"/>
            </a:xfrm>
            <a:prstGeom prst="line"/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文本框 100"/>
            <p:cNvSpPr txBox="1"/>
            <p:nvPr/>
          </p:nvSpPr>
          <p:spPr>
            <a:xfrm>
              <a:off x="4579774" y="1532846"/>
              <a:ext cx="827817" cy="36547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药王山</a:t>
              </a: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4017337" y="4296966"/>
              <a:ext cx="1242054" cy="389324"/>
              <a:chOff x="4273779" y="4121228"/>
              <a:chExt cx="1346104" cy="421940"/>
            </a:xfrm>
          </p:grpSpPr>
          <p:sp>
            <p:nvSpPr>
              <p:cNvPr id="109" name="流程图: 联系 118"/>
              <p:cNvSpPr/>
              <p:nvPr/>
            </p:nvSpPr>
            <p:spPr>
              <a:xfrm>
                <a:off x="4273779" y="4189426"/>
                <a:ext cx="140616" cy="140600"/>
              </a:xfrm>
              <a:prstGeom prst="flowChartConnector"/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4367808" y="4121228"/>
                <a:ext cx="1252075" cy="421940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餐饮业态</a:t>
                </a: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4017336" y="4591871"/>
              <a:ext cx="1337374" cy="583986"/>
              <a:chOff x="4273779" y="4121227"/>
              <a:chExt cx="1449409" cy="632907"/>
            </a:xfrm>
          </p:grpSpPr>
          <p:sp>
            <p:nvSpPr>
              <p:cNvPr id="107" name="流程图: 联系 121"/>
              <p:cNvSpPr/>
              <p:nvPr/>
            </p:nvSpPr>
            <p:spPr>
              <a:xfrm>
                <a:off x="4273779" y="4189426"/>
                <a:ext cx="140616" cy="140600"/>
              </a:xfrm>
              <a:prstGeom prst="flowChartConnector"/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4367808" y="4121227"/>
                <a:ext cx="1355380" cy="632907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参观体验业态</a:t>
                </a:r>
              </a:p>
            </p:txBody>
          </p:sp>
        </p:grpSp>
        <p:sp>
          <p:nvSpPr>
            <p:cNvPr id="105" name="文本框 104"/>
            <p:cNvSpPr txBox="1"/>
            <p:nvPr/>
          </p:nvSpPr>
          <p:spPr>
            <a:xfrm>
              <a:off x="2037569" y="3777762"/>
              <a:ext cx="941709" cy="389323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古装苑</a:t>
              </a:r>
            </a:p>
          </p:txBody>
        </p:sp>
        <p:sp>
          <p:nvSpPr>
            <p:cNvPr id="106" name="流程图: 联系 91"/>
            <p:cNvSpPr/>
            <p:nvPr/>
          </p:nvSpPr>
          <p:spPr>
            <a:xfrm>
              <a:off x="2530313" y="3701682"/>
              <a:ext cx="64873" cy="85630"/>
            </a:xfrm>
            <a:prstGeom prst="flowChartConnector"/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3873447" y="3659208"/>
            <a:ext cx="1106923" cy="230832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城全景图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08914" y="6380070"/>
            <a:ext cx="4749074" cy="1380004"/>
            <a:chOff x="765282" y="1639197"/>
            <a:chExt cx="10705439" cy="3110829"/>
          </a:xfrm>
        </p:grpSpPr>
        <p:sp>
          <p:nvSpPr>
            <p:cNvPr id="112" name="圆角矩形 40"/>
            <p:cNvSpPr/>
            <p:nvPr/>
          </p:nvSpPr>
          <p:spPr>
            <a:xfrm>
              <a:off x="3629656" y="2345192"/>
              <a:ext cx="955476" cy="18491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765282" y="1639197"/>
              <a:ext cx="10705439" cy="3110829"/>
              <a:chOff x="765282" y="1639197"/>
              <a:chExt cx="10705439" cy="3110829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983994" y="1639197"/>
                <a:ext cx="10247232" cy="2664946"/>
                <a:chOff x="972384" y="1639197"/>
                <a:chExt cx="10247232" cy="2664946"/>
              </a:xfrm>
            </p:grpSpPr>
            <p:grpSp>
              <p:nvGrpSpPr>
                <p:cNvPr id="122" name="组合 121"/>
                <p:cNvGrpSpPr/>
                <p:nvPr/>
              </p:nvGrpSpPr>
              <p:grpSpPr>
                <a:xfrm>
                  <a:off x="972384" y="2542183"/>
                  <a:ext cx="10247232" cy="1761960"/>
                  <a:chOff x="385272" y="1421714"/>
                  <a:chExt cx="10247232" cy="1761960"/>
                </a:xfrm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4512596" y="2286097"/>
                    <a:ext cx="305701" cy="294091"/>
                  </a:xfrm>
                  <a:prstGeom prst="ellipse"/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cxnSp>
                <p:nvCxnSpPr>
                  <p:cNvPr id="125" name="直接连接符 124"/>
                  <p:cNvCxnSpPr/>
                  <p:nvPr/>
                </p:nvCxnSpPr>
                <p:spPr>
                  <a:xfrm>
                    <a:off x="385272" y="2442383"/>
                    <a:ext cx="10247232" cy="0"/>
                  </a:xfrm>
                  <a:prstGeom prst="line"/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六边形 125"/>
                  <p:cNvSpPr/>
                  <p:nvPr/>
                </p:nvSpPr>
                <p:spPr>
                  <a:xfrm>
                    <a:off x="1050529" y="2287977"/>
                    <a:ext cx="292943" cy="294097"/>
                  </a:xfrm>
                  <a:prstGeom prst="hexagon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27" name="六边形 126"/>
                  <p:cNvSpPr/>
                  <p:nvPr/>
                </p:nvSpPr>
                <p:spPr>
                  <a:xfrm>
                    <a:off x="2207568" y="2287977"/>
                    <a:ext cx="292943" cy="294097"/>
                  </a:xfrm>
                  <a:prstGeom prst="hexagon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28" name="六边形 127"/>
                  <p:cNvSpPr/>
                  <p:nvPr/>
                </p:nvSpPr>
                <p:spPr>
                  <a:xfrm>
                    <a:off x="3364607" y="2287977"/>
                    <a:ext cx="292943" cy="294097"/>
                  </a:xfrm>
                  <a:prstGeom prst="hexagon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29" name="六边形 128"/>
                  <p:cNvSpPr/>
                  <p:nvPr/>
                </p:nvSpPr>
                <p:spPr>
                  <a:xfrm>
                    <a:off x="5678685" y="2287977"/>
                    <a:ext cx="292943" cy="294097"/>
                  </a:xfrm>
                  <a:prstGeom prst="hexagon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30" name="六边形 129"/>
                  <p:cNvSpPr/>
                  <p:nvPr/>
                </p:nvSpPr>
                <p:spPr>
                  <a:xfrm>
                    <a:off x="6835724" y="2287977"/>
                    <a:ext cx="292943" cy="294097"/>
                  </a:xfrm>
                  <a:prstGeom prst="hexagon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31" name="六边形 130"/>
                  <p:cNvSpPr/>
                  <p:nvPr/>
                </p:nvSpPr>
                <p:spPr>
                  <a:xfrm>
                    <a:off x="9149802" y="2287977"/>
                    <a:ext cx="292943" cy="294097"/>
                  </a:xfrm>
                  <a:prstGeom prst="hexagon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32" name="文本框 131"/>
                  <p:cNvSpPr txBox="1"/>
                  <p:nvPr/>
                </p:nvSpPr>
                <p:spPr>
                  <a:xfrm>
                    <a:off x="610763" y="1588679"/>
                    <a:ext cx="1167846" cy="488978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东阿阿胶城（</a:t>
                    </a:r>
                    <a:r>
                      <a:rPr lang="en-US" altLang="zh-CN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120</a:t>
                    </a:r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分钟）</a:t>
                    </a:r>
                  </a:p>
                </p:txBody>
              </p:sp>
              <p:sp>
                <p:nvSpPr>
                  <p:cNvPr id="133" name="文本框 132"/>
                  <p:cNvSpPr txBox="1"/>
                  <p:nvPr/>
                </p:nvSpPr>
                <p:spPr>
                  <a:xfrm>
                    <a:off x="1770116" y="1588679"/>
                    <a:ext cx="1167846" cy="488978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东阿药王山（</a:t>
                    </a:r>
                    <a:r>
                      <a:rPr lang="en-US" altLang="zh-CN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50</a:t>
                    </a:r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分钟）</a:t>
                    </a:r>
                  </a:p>
                </p:txBody>
              </p:sp>
              <p:sp>
                <p:nvSpPr>
                  <p:cNvPr id="134" name="文本框 133"/>
                  <p:cNvSpPr txBox="1"/>
                  <p:nvPr/>
                </p:nvSpPr>
                <p:spPr>
                  <a:xfrm>
                    <a:off x="2927156" y="1588679"/>
                    <a:ext cx="1167846" cy="488978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入住</a:t>
                    </a:r>
                    <a:endParaRPr lang="en-US" altLang="zh-CN" sz="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阿胶酒店</a:t>
                    </a:r>
                  </a:p>
                </p:txBody>
              </p:sp>
              <p:sp>
                <p:nvSpPr>
                  <p:cNvPr id="135" name="文本框 134"/>
                  <p:cNvSpPr txBox="1"/>
                  <p:nvPr/>
                </p:nvSpPr>
                <p:spPr>
                  <a:xfrm>
                    <a:off x="5241233" y="1588679"/>
                    <a:ext cx="1167846" cy="488978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中国阿胶博物馆（</a:t>
                    </a:r>
                    <a:r>
                      <a:rPr lang="en-US" altLang="zh-CN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60</a:t>
                    </a:r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分钟）</a:t>
                    </a:r>
                  </a:p>
                </p:txBody>
              </p:sp>
              <p:sp>
                <p:nvSpPr>
                  <p:cNvPr id="136" name="文本框 135"/>
                  <p:cNvSpPr txBox="1"/>
                  <p:nvPr/>
                </p:nvSpPr>
                <p:spPr>
                  <a:xfrm>
                    <a:off x="6387465" y="1588679"/>
                    <a:ext cx="1167846" cy="488978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阿胶世界（</a:t>
                    </a:r>
                    <a:r>
                      <a:rPr lang="en-US" altLang="zh-CN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100</a:t>
                    </a:r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分钟）</a:t>
                    </a:r>
                  </a:p>
                </p:txBody>
              </p:sp>
              <p:sp>
                <p:nvSpPr>
                  <p:cNvPr id="137" name="文本框 136"/>
                  <p:cNvSpPr txBox="1"/>
                  <p:nvPr/>
                </p:nvSpPr>
                <p:spPr>
                  <a:xfrm>
                    <a:off x="8712349" y="1588679"/>
                    <a:ext cx="1167846" cy="325986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早餐返程</a:t>
                    </a: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7992763" y="2286097"/>
                    <a:ext cx="305701" cy="294091"/>
                  </a:xfrm>
                  <a:prstGeom prst="ellipse"/>
                  <a:solidFill>
                    <a:schemeClr val="bg2">
                      <a:lumMod val="25000"/>
                    </a:schemeClr>
                  </a:solidFill>
                  <a:ln w="793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39" name="文本框 138"/>
                  <p:cNvSpPr txBox="1"/>
                  <p:nvPr/>
                </p:nvSpPr>
                <p:spPr>
                  <a:xfrm>
                    <a:off x="4081524" y="2857687"/>
                    <a:ext cx="1167846" cy="325987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午餐</a:t>
                    </a:r>
                  </a:p>
                </p:txBody>
              </p:sp>
              <p:sp>
                <p:nvSpPr>
                  <p:cNvPr id="140" name="文本框 139"/>
                  <p:cNvSpPr txBox="1"/>
                  <p:nvPr/>
                </p:nvSpPr>
                <p:spPr>
                  <a:xfrm>
                    <a:off x="7561689" y="2857687"/>
                    <a:ext cx="1167846" cy="325987"/>
                  </a:xfrm>
                  <a:prstGeom prst="rect"/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600" dirty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晚餐</a:t>
                    </a:r>
                  </a:p>
                </p:txBody>
              </p:sp>
              <p:cxnSp>
                <p:nvCxnSpPr>
                  <p:cNvPr id="141" name="直接连接符 140"/>
                  <p:cNvCxnSpPr/>
                  <p:nvPr/>
                </p:nvCxnSpPr>
                <p:spPr>
                  <a:xfrm flipH="1">
                    <a:off x="4665446" y="2614168"/>
                    <a:ext cx="1" cy="427797"/>
                  </a:xfrm>
                  <a:prstGeom prst="line"/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 flipH="1">
                    <a:off x="8145613" y="2614168"/>
                    <a:ext cx="1" cy="427797"/>
                  </a:xfrm>
                  <a:prstGeom prst="line"/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圆角矩形 128"/>
                  <p:cNvSpPr/>
                  <p:nvPr/>
                </p:nvSpPr>
                <p:spPr>
                  <a:xfrm>
                    <a:off x="589970" y="1421714"/>
                    <a:ext cx="2337186" cy="1404185"/>
                  </a:xfrm>
                  <a:prstGeom prst="roundRect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44" name="圆角矩形 129"/>
                  <p:cNvSpPr/>
                  <p:nvPr/>
                </p:nvSpPr>
                <p:spPr>
                  <a:xfrm>
                    <a:off x="5213329" y="1421714"/>
                    <a:ext cx="2337186" cy="1404185"/>
                  </a:xfrm>
                  <a:prstGeom prst="roundRect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45" name="圆角矩形 132"/>
                  <p:cNvSpPr/>
                  <p:nvPr/>
                </p:nvSpPr>
                <p:spPr>
                  <a:xfrm>
                    <a:off x="3131854" y="1421714"/>
                    <a:ext cx="732122" cy="1404185"/>
                  </a:xfrm>
                  <a:prstGeom prst="roundRect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  <p:sp>
                <p:nvSpPr>
                  <p:cNvPr id="146" name="圆角矩形 140"/>
                  <p:cNvSpPr/>
                  <p:nvPr/>
                </p:nvSpPr>
                <p:spPr>
                  <a:xfrm>
                    <a:off x="8930212" y="1421714"/>
                    <a:ext cx="732122" cy="1404185"/>
                  </a:xfrm>
                  <a:prstGeom prst="roundRect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/>
                  </a:p>
                </p:txBody>
              </p:sp>
            </p:grpSp>
            <p:sp>
              <p:nvSpPr>
                <p:cNvPr id="123" name="文本框 122"/>
                <p:cNvSpPr txBox="1"/>
                <p:nvPr/>
              </p:nvSpPr>
              <p:spPr>
                <a:xfrm>
                  <a:off x="4512340" y="1639197"/>
                  <a:ext cx="3037967" cy="520346"/>
                </a:xfrm>
                <a:prstGeom prst="rect"/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900" dirty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团客一日游行程单</a:t>
                  </a:r>
                </a:p>
              </p:txBody>
            </p:sp>
          </p:grpSp>
          <p:sp>
            <p:nvSpPr>
              <p:cNvPr id="115" name="圆角矩形 65"/>
              <p:cNvSpPr/>
              <p:nvPr/>
            </p:nvSpPr>
            <p:spPr>
              <a:xfrm>
                <a:off x="959039" y="2224202"/>
                <a:ext cx="10297144" cy="2281595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116" name="燕尾形 66"/>
              <p:cNvSpPr/>
              <p:nvPr/>
            </p:nvSpPr>
            <p:spPr>
              <a:xfrm>
                <a:off x="8591485" y="4432037"/>
                <a:ext cx="247578" cy="181502"/>
              </a:xfrm>
              <a:prstGeom prst="chevron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燕尾形 67"/>
              <p:cNvSpPr/>
              <p:nvPr/>
            </p:nvSpPr>
            <p:spPr>
              <a:xfrm rot="10800000">
                <a:off x="2285559" y="2146633"/>
                <a:ext cx="247578" cy="181503"/>
              </a:xfrm>
              <a:prstGeom prst="chevron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5807968" y="2039352"/>
                <a:ext cx="415175" cy="405917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7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吃</a:t>
                </a: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1083518" y="2844140"/>
                <a:ext cx="387203" cy="405916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7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住</a:t>
                </a: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765282" y="2851692"/>
                <a:ext cx="387203" cy="405916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7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游</a:t>
                </a: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5862838" y="4344110"/>
                <a:ext cx="415174" cy="405916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7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742344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3549" y="527909"/>
            <a:ext cx="5189627" cy="237721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549" y="2982377"/>
            <a:ext cx="2285401" cy="2043948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8219" y="2981200"/>
            <a:ext cx="2798043" cy="2033623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2175" y="5126967"/>
            <a:ext cx="5189627" cy="2635907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9638" y="626264"/>
            <a:ext cx="4427688" cy="2174923"/>
            <a:chOff x="1653494" y="1928832"/>
            <a:chExt cx="9382368" cy="4608711"/>
          </a:xfrm>
        </p:grpSpPr>
        <p:sp>
          <p:nvSpPr>
            <p:cNvPr id="29" name="Freeform 7"/>
            <p:cNvSpPr/>
            <p:nvPr/>
          </p:nvSpPr>
          <p:spPr>
            <a:xfrm>
              <a:off x="5360443" y="2195071"/>
              <a:ext cx="1459844" cy="1287965"/>
            </a:xfrm>
            <a:custGeom>
              <a:gdLst>
                <a:gd name="T0" fmla="*/ 2684 w 2684"/>
                <a:gd name="T1" fmla="*/ 2365 h 2365"/>
                <a:gd name="T2" fmla="*/ 1342 w 2684"/>
                <a:gd name="T3" fmla="*/ 0 h 2365"/>
                <a:gd name="T4" fmla="*/ 0 w 2684"/>
                <a:gd name="T5" fmla="*/ 2365 h 2365"/>
                <a:gd name="T6" fmla="*/ 2684 w 2684"/>
                <a:gd name="T7" fmla="*/ 2365 h 2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4"/>
                <a:gd name="T13" fmla="*/ 0 h 2365"/>
                <a:gd name="T14" fmla="*/ 2684 w 2684"/>
                <a:gd name="T15" fmla="*/ 2365 h 236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4" h="2365">
                  <a:moveTo>
                    <a:pt x="2684" y="2365"/>
                  </a:moveTo>
                  <a:lnTo>
                    <a:pt x="1342" y="0"/>
                  </a:lnTo>
                  <a:lnTo>
                    <a:pt x="0" y="2365"/>
                  </a:lnTo>
                  <a:lnTo>
                    <a:pt x="2684" y="236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/>
            <p:nvPr/>
          </p:nvSpPr>
          <p:spPr>
            <a:xfrm>
              <a:off x="3913992" y="3483035"/>
              <a:ext cx="1446451" cy="1392879"/>
            </a:xfrm>
            <a:custGeom>
              <a:gdLst>
                <a:gd name="T0" fmla="*/ 2664 w 2664"/>
                <a:gd name="T1" fmla="*/ 0 h 2553"/>
                <a:gd name="T2" fmla="*/ 0 w 2664"/>
                <a:gd name="T3" fmla="*/ 546 h 2553"/>
                <a:gd name="T4" fmla="*/ 1835 w 2664"/>
                <a:gd name="T5" fmla="*/ 2553 h 2553"/>
                <a:gd name="T6" fmla="*/ 2664 w 2664"/>
                <a:gd name="T7" fmla="*/ 0 h 2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4"/>
                <a:gd name="T13" fmla="*/ 0 h 2553"/>
                <a:gd name="T14" fmla="*/ 2664 w 2664"/>
                <a:gd name="T15" fmla="*/ 2553 h 255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4" h="2553">
                  <a:moveTo>
                    <a:pt x="2664" y="0"/>
                  </a:moveTo>
                  <a:lnTo>
                    <a:pt x="0" y="546"/>
                  </a:lnTo>
                  <a:lnTo>
                    <a:pt x="1835" y="2553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"/>
            <p:cNvSpPr/>
            <p:nvPr/>
          </p:nvSpPr>
          <p:spPr>
            <a:xfrm>
              <a:off x="4744363" y="4875915"/>
              <a:ext cx="1343770" cy="1468772"/>
            </a:xfrm>
            <a:custGeom>
              <a:gdLst>
                <a:gd name="T0" fmla="*/ 305 w 2476"/>
                <a:gd name="T1" fmla="*/ 0 h 2702"/>
                <a:gd name="T2" fmla="*/ 0 w 2476"/>
                <a:gd name="T3" fmla="*/ 2702 h 2702"/>
                <a:gd name="T4" fmla="*/ 2476 w 2476"/>
                <a:gd name="T5" fmla="*/ 1578 h 2702"/>
                <a:gd name="T6" fmla="*/ 305 w 2476"/>
                <a:gd name="T7" fmla="*/ 0 h 27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6"/>
                <a:gd name="T13" fmla="*/ 0 h 2702"/>
                <a:gd name="T14" fmla="*/ 2476 w 2476"/>
                <a:gd name="T15" fmla="*/ 2702 h 2702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6" h="2702">
                  <a:moveTo>
                    <a:pt x="305" y="0"/>
                  </a:moveTo>
                  <a:lnTo>
                    <a:pt x="0" y="2702"/>
                  </a:lnTo>
                  <a:lnTo>
                    <a:pt x="2476" y="1578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0"/>
            <p:cNvSpPr/>
            <p:nvPr/>
          </p:nvSpPr>
          <p:spPr>
            <a:xfrm>
              <a:off x="6088133" y="4875915"/>
              <a:ext cx="1348235" cy="1468772"/>
            </a:xfrm>
            <a:custGeom>
              <a:gdLst>
                <a:gd name="T0" fmla="*/ 0 w 2476"/>
                <a:gd name="T1" fmla="*/ 1578 h 2702"/>
                <a:gd name="T2" fmla="*/ 2476 w 2476"/>
                <a:gd name="T3" fmla="*/ 2702 h 2702"/>
                <a:gd name="T4" fmla="*/ 2172 w 2476"/>
                <a:gd name="T5" fmla="*/ 0 h 2702"/>
                <a:gd name="T6" fmla="*/ 0 w 2476"/>
                <a:gd name="T7" fmla="*/ 1578 h 27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6"/>
                <a:gd name="T13" fmla="*/ 0 h 2702"/>
                <a:gd name="T14" fmla="*/ 2476 w 2476"/>
                <a:gd name="T15" fmla="*/ 2702 h 2702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6" h="2702">
                  <a:moveTo>
                    <a:pt x="0" y="1578"/>
                  </a:moveTo>
                  <a:lnTo>
                    <a:pt x="2476" y="2702"/>
                  </a:lnTo>
                  <a:lnTo>
                    <a:pt x="2172" y="0"/>
                  </a:lnTo>
                  <a:lnTo>
                    <a:pt x="0" y="1578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1"/>
            <p:cNvSpPr/>
            <p:nvPr/>
          </p:nvSpPr>
          <p:spPr>
            <a:xfrm>
              <a:off x="6820286" y="3483035"/>
              <a:ext cx="1446451" cy="1392879"/>
            </a:xfrm>
            <a:custGeom>
              <a:gdLst>
                <a:gd name="T0" fmla="*/ 830 w 2664"/>
                <a:gd name="T1" fmla="*/ 2553 h 2553"/>
                <a:gd name="T2" fmla="*/ 2664 w 2664"/>
                <a:gd name="T3" fmla="*/ 546 h 2553"/>
                <a:gd name="T4" fmla="*/ 0 w 2664"/>
                <a:gd name="T5" fmla="*/ 0 h 2553"/>
                <a:gd name="T6" fmla="*/ 830 w 2664"/>
                <a:gd name="T7" fmla="*/ 2553 h 2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4"/>
                <a:gd name="T13" fmla="*/ 0 h 2553"/>
                <a:gd name="T14" fmla="*/ 2664 w 2664"/>
                <a:gd name="T15" fmla="*/ 2553 h 2553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4" h="2553">
                  <a:moveTo>
                    <a:pt x="830" y="2553"/>
                  </a:moveTo>
                  <a:lnTo>
                    <a:pt x="2664" y="546"/>
                  </a:lnTo>
                  <a:lnTo>
                    <a:pt x="0" y="0"/>
                  </a:lnTo>
                  <a:lnTo>
                    <a:pt x="830" y="2553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矩形 7"/>
            <p:cNvSpPr/>
            <p:nvPr/>
          </p:nvSpPr>
          <p:spPr>
            <a:xfrm>
              <a:off x="5835898" y="2784367"/>
              <a:ext cx="502240" cy="323829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100" dirty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矩形 8"/>
            <p:cNvSpPr/>
            <p:nvPr/>
          </p:nvSpPr>
          <p:spPr>
            <a:xfrm>
              <a:off x="7186365" y="3746437"/>
              <a:ext cx="502240" cy="323829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100" dirty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矩形 9"/>
            <p:cNvSpPr/>
            <p:nvPr/>
          </p:nvSpPr>
          <p:spPr>
            <a:xfrm>
              <a:off x="6681892" y="5349138"/>
              <a:ext cx="502240" cy="323829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100" dirty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矩形 10"/>
            <p:cNvSpPr/>
            <p:nvPr/>
          </p:nvSpPr>
          <p:spPr>
            <a:xfrm>
              <a:off x="4911777" y="5369228"/>
              <a:ext cx="502240" cy="323829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100" dirty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矩形 11"/>
            <p:cNvSpPr/>
            <p:nvPr/>
          </p:nvSpPr>
          <p:spPr>
            <a:xfrm>
              <a:off x="4492126" y="3759827"/>
              <a:ext cx="502240" cy="323829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100" dirty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05</a:t>
              </a:r>
              <a:endPara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2"/>
            <p:cNvSpPr/>
            <p:nvPr/>
          </p:nvSpPr>
          <p:spPr>
            <a:xfrm>
              <a:off x="6672039" y="2330887"/>
              <a:ext cx="3378463" cy="375196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标准化运营、体验式购物、发现式陈列，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帮助易凡健康设计及运营保健品店铺。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TextBox 13"/>
            <p:cNvSpPr/>
            <p:nvPr/>
          </p:nvSpPr>
          <p:spPr>
            <a:xfrm>
              <a:off x="8562300" y="3853781"/>
              <a:ext cx="2473562" cy="562792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入驻产品类型需在丰富品类和同质化中寻找平衡，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减少空间及资源的浪费。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Box 15"/>
            <p:cNvSpPr/>
            <p:nvPr/>
          </p:nvSpPr>
          <p:spPr>
            <a:xfrm>
              <a:off x="2080286" y="5749972"/>
              <a:ext cx="2579254" cy="375196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客流量大、重复消费频率高，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r"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但客单价及整体消费价格偏低。</a:t>
              </a:r>
            </a:p>
          </p:txBody>
        </p:sp>
        <p:sp>
          <p:nvSpPr>
            <p:cNvPr id="42" name="TextBox 16"/>
            <p:cNvSpPr/>
            <p:nvPr/>
          </p:nvSpPr>
          <p:spPr>
            <a:xfrm>
              <a:off x="1653494" y="3148586"/>
              <a:ext cx="2869619" cy="375196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914400"/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药妆店开始增加服务、体验业态，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  <a:p>
              <a:pPr algn="r" defTabSz="914400"/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出现与线下体验店融合的趋势。</a:t>
              </a:r>
            </a:p>
          </p:txBody>
        </p:sp>
        <p:sp>
          <p:nvSpPr>
            <p:cNvPr id="43" name="TextBox 17"/>
            <p:cNvSpPr/>
            <p:nvPr/>
          </p:nvSpPr>
          <p:spPr>
            <a:xfrm>
              <a:off x="6672039" y="1928832"/>
              <a:ext cx="2587656" cy="326092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/>
              <a:r>
                <a:rPr lang="zh-CN" altLang="en-US" sz="1000" dirty="1">
                  <a:solidFill>
                    <a:srgbClr val="4472C4"/>
                  </a:solidFill>
                  <a:latin typeface="微软雅黑" pitchFamily="34" charset="-122"/>
                  <a:ea typeface="微软雅黑" pitchFamily="34" charset="-122"/>
                </a:rPr>
                <a:t>店铺陈列及运营经验</a:t>
              </a:r>
            </a:p>
          </p:txBody>
        </p:sp>
        <p:sp>
          <p:nvSpPr>
            <p:cNvPr id="44" name="TextBox 18"/>
            <p:cNvSpPr/>
            <p:nvPr/>
          </p:nvSpPr>
          <p:spPr>
            <a:xfrm>
              <a:off x="8562300" y="3438658"/>
              <a:ext cx="2245166" cy="267996"/>
            </a:xfrm>
            <a:prstGeom prst="rect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/>
              <a:r>
                <a:rPr lang="zh-CN" altLang="en-US" sz="1000" dirty="1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产品避免同质化</a:t>
              </a:r>
            </a:p>
          </p:txBody>
        </p:sp>
        <p:sp>
          <p:nvSpPr>
            <p:cNvPr id="45" name="TextBox 19"/>
            <p:cNvSpPr/>
            <p:nvPr/>
          </p:nvSpPr>
          <p:spPr>
            <a:xfrm>
              <a:off x="7771639" y="5371325"/>
              <a:ext cx="2333805" cy="267996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/>
              <a:r>
                <a:rPr lang="zh-CN" altLang="en-US" sz="1000" dirty="1">
                  <a:solidFill>
                    <a:srgbClr val="4472C4"/>
                  </a:solidFill>
                  <a:latin typeface="微软雅黑" pitchFamily="34" charset="-122"/>
                  <a:ea typeface="微软雅黑" pitchFamily="34" charset="-122"/>
                </a:rPr>
                <a:t>合理控制导购比例</a:t>
              </a:r>
            </a:p>
          </p:txBody>
        </p:sp>
        <p:sp>
          <p:nvSpPr>
            <p:cNvPr id="46" name="TextBox 20"/>
            <p:cNvSpPr/>
            <p:nvPr/>
          </p:nvSpPr>
          <p:spPr>
            <a:xfrm>
              <a:off x="2967864" y="5299893"/>
              <a:ext cx="1691678" cy="267996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914400"/>
              <a:r>
                <a:rPr lang="zh-CN" altLang="en-US" sz="1000" dirty="1">
                  <a:solidFill>
                    <a:srgbClr val="4472C4"/>
                  </a:solidFill>
                  <a:latin typeface="微软雅黑" pitchFamily="34" charset="-122"/>
                  <a:ea typeface="微软雅黑" pitchFamily="34" charset="-122"/>
                </a:rPr>
                <a:t>药妆店特点</a:t>
              </a:r>
            </a:p>
          </p:txBody>
        </p:sp>
        <p:sp>
          <p:nvSpPr>
            <p:cNvPr id="47" name="TextBox 21"/>
            <p:cNvSpPr/>
            <p:nvPr/>
          </p:nvSpPr>
          <p:spPr>
            <a:xfrm>
              <a:off x="2317984" y="2716887"/>
              <a:ext cx="2112016" cy="267996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914400"/>
              <a:r>
                <a:rPr lang="zh-CN" altLang="en-US" sz="1000" dirty="1">
                  <a:solidFill>
                    <a:srgbClr val="4472C4"/>
                  </a:solidFill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药妆店发展趋势</a:t>
              </a:r>
            </a:p>
          </p:txBody>
        </p:sp>
        <p:sp>
          <p:nvSpPr>
            <p:cNvPr id="48" name="TextBox 14"/>
            <p:cNvSpPr/>
            <p:nvPr/>
          </p:nvSpPr>
          <p:spPr>
            <a:xfrm>
              <a:off x="7771639" y="5787153"/>
              <a:ext cx="3128934" cy="750390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因药妆店的运营模式以自主购物为主，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需合理控制导购比例，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尤其是同类品牌的导购比例，</a:t>
              </a:r>
              <a:endParaRPr lang="en-US" altLang="zh-CN" sz="7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400">
                <a:defRPr/>
              </a:pPr>
              <a:r>
                <a:rPr lang="zh-CN" altLang="en-US" sz="700" dirty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避免消费者的资源争夺。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92976" y="5505450"/>
            <a:ext cx="4931523" cy="2168397"/>
            <a:chOff x="314473" y="1252205"/>
            <a:chExt cx="11472798" cy="4882354"/>
          </a:xfrm>
        </p:grpSpPr>
        <p:sp>
          <p:nvSpPr>
            <p:cNvPr id="50" name="矩形 49"/>
            <p:cNvSpPr/>
            <p:nvPr/>
          </p:nvSpPr>
          <p:spPr>
            <a:xfrm>
              <a:off x="9308704" y="3595213"/>
              <a:ext cx="2329890" cy="2097336"/>
            </a:xfrm>
            <a:prstGeom prst="rect"/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31512" y="3595212"/>
              <a:ext cx="4148187" cy="2097335"/>
            </a:xfrm>
            <a:prstGeom prst="rect"/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308704" y="1252205"/>
              <a:ext cx="2329890" cy="1885083"/>
            </a:xfrm>
            <a:prstGeom prst="rect"/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86302" y="1252205"/>
              <a:ext cx="2329890" cy="1885083"/>
            </a:xfrm>
            <a:prstGeom prst="rect"/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272134" y="3595213"/>
              <a:ext cx="2209902" cy="2097336"/>
            </a:xfrm>
            <a:prstGeom prst="rect"/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562748" y="1252205"/>
              <a:ext cx="2209902" cy="1885083"/>
            </a:xfrm>
            <a:prstGeom prst="rect"/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6" name="直接箭头连接符 55"/>
            <p:cNvCxnSpPr>
              <a:endCxn id="57" idx="3"/>
            </p:cNvCxnSpPr>
            <p:nvPr/>
          </p:nvCxnSpPr>
          <p:spPr>
            <a:xfrm flipH="1">
              <a:off x="407369" y="4056144"/>
              <a:ext cx="11232048" cy="17584"/>
            </a:xfrm>
            <a:prstGeom prst="straightConnector1"/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燕尾形 124"/>
            <p:cNvSpPr/>
            <p:nvPr/>
          </p:nvSpPr>
          <p:spPr>
            <a:xfrm rot="10800000">
              <a:off x="407369" y="3929583"/>
              <a:ext cx="300355" cy="288290"/>
            </a:xfrm>
            <a:prstGeom prst="chevron">
              <a:avLst/>
            </a:prstGeom>
            <a:solidFill>
              <a:srgbClr val="5B9BD5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984616" y="1777501"/>
              <a:ext cx="10656000" cy="24765"/>
            </a:xfrm>
            <a:prstGeom prst="line"/>
            <a:noFill/>
            <a:ln w="28575" cap="flat" cmpd="sng" algn="ctr">
              <a:solidFill>
                <a:srgbClr val="5B9BD5">
                  <a:alpha val="8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59" name="组合 58"/>
            <p:cNvGrpSpPr/>
            <p:nvPr/>
          </p:nvGrpSpPr>
          <p:grpSpPr>
            <a:xfrm>
              <a:off x="9248988" y="1307397"/>
              <a:ext cx="2487500" cy="1812851"/>
              <a:chOff x="7127220" y="1282012"/>
              <a:chExt cx="2487500" cy="1812851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7127220" y="1976230"/>
                <a:ext cx="2487500" cy="1118633"/>
              </a:xfrm>
              <a:prstGeom prst="rect"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旅游</a:t>
                </a:r>
                <a:r>
                  <a:rPr kumimoji="0" lang="en-US" altLang="zh-CN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养生业态拓展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阿胶城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建立，集文化旅游、中药养生、休闲度假和影视拍摄为一体的文化产业。</a:t>
                </a: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7838790" y="1282012"/>
                <a:ext cx="1177671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 rot="10800000">
                <a:off x="8292149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14473" y="1307397"/>
              <a:ext cx="2248137" cy="1589124"/>
              <a:chOff x="314473" y="1282012"/>
              <a:chExt cx="2248137" cy="1589124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314473" y="1976230"/>
                <a:ext cx="2248137" cy="894906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公司成立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公司正式成立，生产及销售阿胶产品。</a:t>
                </a: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871736" y="1282012"/>
                <a:ext cx="1177671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1952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 rot="10800000">
                <a:off x="1302017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7176796" y="3562403"/>
              <a:ext cx="2400579" cy="1812851"/>
              <a:chOff x="4919100" y="1282012"/>
              <a:chExt cx="2400579" cy="1812851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4919100" y="1976230"/>
                <a:ext cx="2400579" cy="111863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研发生产“真颜”小分子阿胶糕，进入销售市场。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5552583" y="1282012"/>
                <a:ext cx="1177672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 rot="10800000">
                <a:off x="5982864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>
            <a:xfrm>
              <a:off x="11639416" y="1789883"/>
              <a:ext cx="0" cy="2266261"/>
            </a:xfrm>
            <a:prstGeom prst="line"/>
            <a:noFill/>
            <a:ln w="28575" cap="flat" cmpd="sng" algn="ctr">
              <a:solidFill>
                <a:srgbClr val="5B9BD5">
                  <a:alpha val="8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3" name="组合 62"/>
            <p:cNvGrpSpPr/>
            <p:nvPr/>
          </p:nvGrpSpPr>
          <p:grpSpPr>
            <a:xfrm>
              <a:off x="4931782" y="3562403"/>
              <a:ext cx="2203729" cy="1801148"/>
              <a:chOff x="9646590" y="4181183"/>
              <a:chExt cx="2203729" cy="1801148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9646590" y="4863698"/>
                <a:ext cx="2203729" cy="1118633"/>
              </a:xfrm>
              <a:prstGeom prst="rect"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成功获得直销经营许可证，准备发展直销板块业务。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0170112" y="4181183"/>
                <a:ext cx="1177673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 rot="10800000">
                <a:off x="10611929" y="4557895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 sz="105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7151949" y="1307397"/>
              <a:ext cx="2264255" cy="1812851"/>
              <a:chOff x="2627707" y="1282012"/>
              <a:chExt cx="2264255" cy="1812851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3169947" y="1282012"/>
                <a:ext cx="1177671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1996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 rot="10800000">
                <a:off x="3623308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2627707" y="1976230"/>
                <a:ext cx="2264255" cy="111863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规模拓展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上市公司，同年</a:t>
                </a:r>
                <a:r>
                  <a:rPr kumimoji="0" lang="en-US" altLang="zh-CN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kumimoji="0" lang="en-US" altLang="zh-CN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29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日“东阿阿胶”</a:t>
                </a:r>
                <a:r>
                  <a:rPr kumimoji="0" lang="en-US" altLang="zh-CN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股股票。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2800729" y="3562403"/>
              <a:ext cx="2080220" cy="1736363"/>
              <a:chOff x="5575397" y="4181183"/>
              <a:chExt cx="2080220" cy="1736363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5575397" y="4798913"/>
                <a:ext cx="2080220" cy="1118633"/>
              </a:xfrm>
              <a:prstGeom prst="rect"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旅游</a:t>
                </a:r>
                <a:r>
                  <a:rPr kumimoji="0" lang="en-US" altLang="zh-CN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养生业态拓展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完善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阿胶城养生膳食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业态，增强阿胶城和药王山的衔接。</a:t>
                </a: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037163" y="4181183"/>
                <a:ext cx="1177671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 rot="10800000">
                <a:off x="6478983" y="4557895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619260" y="3562403"/>
              <a:ext cx="2128390" cy="2175111"/>
              <a:chOff x="3223980" y="4201343"/>
              <a:chExt cx="2128390" cy="2175111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3223980" y="4810369"/>
                <a:ext cx="2128390" cy="1566085"/>
              </a:xfrm>
              <a:prstGeom prst="rect"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全产业链规划</a:t>
                </a: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上游原料养殖业、中游制造业与下游养生旅游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服务业融合一体，打造全产业链体验经济新模式。</a:t>
                </a: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640586" y="4201343"/>
                <a:ext cx="1317502" cy="484742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未来规划</a:t>
                </a:r>
              </a:p>
            </p:txBody>
          </p:sp>
          <p:sp>
            <p:nvSpPr>
              <p:cNvPr id="88" name="椭圆 87"/>
              <p:cNvSpPr/>
              <p:nvPr/>
            </p:nvSpPr>
            <p:spPr>
              <a:xfrm rot="10800000">
                <a:off x="4151651" y="4557895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21341" y="5614860"/>
              <a:ext cx="2226392" cy="519699"/>
              <a:chOff x="3149527" y="5620162"/>
              <a:chExt cx="2226392" cy="519699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3149527" y="5824224"/>
                <a:ext cx="530223" cy="182472"/>
              </a:xfrm>
              <a:prstGeom prst="rect"/>
              <a:solidFill>
                <a:srgbClr val="5B9BD5">
                  <a:lumMod val="20000"/>
                  <a:lumOff val="80000"/>
                </a:srgbClr>
              </a:solidFill>
              <a:ln w="28575" cap="flat" cmpd="sng" algn="ctr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3802442" y="5620162"/>
                <a:ext cx="1573477" cy="519699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产品拓展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337683" y="5651912"/>
              <a:ext cx="2809863" cy="447453"/>
              <a:chOff x="3149527" y="5683662"/>
              <a:chExt cx="2809863" cy="447453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3149527" y="5834684"/>
                <a:ext cx="530223" cy="182472"/>
              </a:xfrm>
              <a:prstGeom prst="rect"/>
              <a:solidFill>
                <a:srgbClr val="5B9BD5">
                  <a:lumMod val="40000"/>
                  <a:lumOff val="60000"/>
                </a:srgbClr>
              </a:solidFill>
              <a:ln w="28575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3802442" y="5683662"/>
                <a:ext cx="2156948" cy="44745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旅游</a:t>
                </a:r>
                <a:r>
                  <a:rPr kumimoji="0" lang="en-US" altLang="zh-CN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养生业态拓展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771790" y="1307397"/>
              <a:ext cx="2450775" cy="1812851"/>
              <a:chOff x="213154" y="1282012"/>
              <a:chExt cx="2450775" cy="1812851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213154" y="1976230"/>
                <a:ext cx="2450775" cy="111863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R="0" lvl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旅游</a:t>
                </a:r>
                <a:r>
                  <a:rPr kumimoji="0" lang="en-US" altLang="zh-CN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养生业态拓展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R="0" lvl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阿胶体验酒店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正式成立，被评为三星级酒店。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R="0" lvl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阿胶博物馆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建成。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49703" y="1282012"/>
                <a:ext cx="1177673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1994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 rot="10800000">
                <a:off x="1302017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9477328" y="3562403"/>
              <a:ext cx="2309943" cy="2036574"/>
              <a:chOff x="9545214" y="1282012"/>
              <a:chExt cx="2309943" cy="2036574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9545214" y="1976227"/>
                <a:ext cx="2309943" cy="1342359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旅游</a:t>
                </a:r>
                <a:r>
                  <a:rPr kumimoji="0" lang="en-US" altLang="zh-CN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养生业态拓展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在聊城打造工业旅游</a:t>
                </a:r>
                <a:r>
                  <a:rPr kumimoji="0" lang="en-US" altLang="zh-CN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养生旅游产业。</a:t>
                </a: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阿胶城、博物馆、药王山、阿胶世界</a:t>
                </a: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完整联动。</a:t>
                </a:r>
                <a:endParaRPr kumimoji="0" lang="en-US" altLang="zh-CN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121844" y="1282012"/>
                <a:ext cx="1177671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 rot="10800000">
                <a:off x="10563659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593793" y="1307397"/>
              <a:ext cx="2248137" cy="1589124"/>
              <a:chOff x="314475" y="1282012"/>
              <a:chExt cx="2248137" cy="1589124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314475" y="1976230"/>
                <a:ext cx="2248137" cy="894906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产品拓展</a:t>
                </a:r>
                <a:endParaRPr kumimoji="0" lang="en-US" altLang="zh-CN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研发生产复方阿胶浆，进入销售市场。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871736" y="1282012"/>
                <a:ext cx="1177671" cy="484741"/>
              </a:xfrm>
              <a:prstGeom prst="rect"/>
            </p:spPr>
            <p:txBody>
              <a:bodyPr wrap="none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1980</a:t>
                </a: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kumimoji="0" lang="zh-CN" alt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 rot="10800000">
                <a:off x="1302017" y="1622027"/>
                <a:ext cx="273050" cy="256540"/>
              </a:xfrm>
              <a:prstGeom prst="ellipse"/>
              <a:solidFill>
                <a:sysClr val="window" lastClr="FFFFFF"/>
              </a:solidFill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4282" tIns="52141" rIns="104282" bIns="521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7" name="矩形 106"/>
          <p:cNvSpPr/>
          <p:nvPr/>
        </p:nvSpPr>
        <p:spPr>
          <a:xfrm>
            <a:off x="1842852" y="5126436"/>
            <a:ext cx="2448272" cy="229631"/>
          </a:xfrm>
          <a:prstGeom prst="rect"/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137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" kern="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DEEJ</a:t>
            </a:r>
            <a:r>
              <a:rPr lang="zh-CN" altLang="en-US" sz="800" kern="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kumimoji="0" lang="zh-CN" altLang="en-US" sz="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22357" y="3225203"/>
            <a:ext cx="2208798" cy="1758190"/>
            <a:chOff x="3906651" y="1158091"/>
            <a:chExt cx="3744000" cy="3516182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906651" y="1158091"/>
              <a:ext cx="3744000" cy="3516182"/>
              <a:chOff x="4473451" y="3341047"/>
              <a:chExt cx="2664295" cy="2327288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4473451" y="3341047"/>
                <a:ext cx="2664295" cy="2038349"/>
                <a:chOff x="5981700" y="4009668"/>
                <a:chExt cx="2233613" cy="1914525"/>
              </a:xfrm>
            </p:grpSpPr>
            <p:sp>
              <p:nvSpPr>
                <p:cNvPr id="122" name="任意多边形 26"/>
                <p:cNvSpPr/>
                <p:nvPr/>
              </p:nvSpPr>
              <p:spPr>
                <a:xfrm>
                  <a:off x="5981700" y="4009668"/>
                  <a:ext cx="2233613" cy="1914525"/>
                </a:xfrm>
                <a:custGeom>
                  <a:gdLst>
                    <a:gd name="connsiteX0" fmla="*/ 0 w 2233613"/>
                    <a:gd name="connsiteY0" fmla="*/ 0 h 1914525"/>
                    <a:gd name="connsiteX1" fmla="*/ 138113 w 2233613"/>
                    <a:gd name="connsiteY1" fmla="*/ 1914525 h 1914525"/>
                    <a:gd name="connsiteX2" fmla="*/ 1676400 w 2233613"/>
                    <a:gd name="connsiteY2" fmla="*/ 1866900 h 1914525"/>
                    <a:gd name="connsiteX3" fmla="*/ 1662113 w 2233613"/>
                    <a:gd name="connsiteY3" fmla="*/ 1781175 h 1914525"/>
                    <a:gd name="connsiteX4" fmla="*/ 2219325 w 2233613"/>
                    <a:gd name="connsiteY4" fmla="*/ 1743075 h 1914525"/>
                    <a:gd name="connsiteX5" fmla="*/ 2233613 w 2233613"/>
                    <a:gd name="connsiteY5" fmla="*/ 1485900 h 1914525"/>
                    <a:gd name="connsiteX6" fmla="*/ 1681163 w 2233613"/>
                    <a:gd name="connsiteY6" fmla="*/ 1490662 h 1914525"/>
                    <a:gd name="connsiteX7" fmla="*/ 1662113 w 2233613"/>
                    <a:gd name="connsiteY7" fmla="*/ 1314450 h 1914525"/>
                    <a:gd name="connsiteX8" fmla="*/ 1562100 w 2233613"/>
                    <a:gd name="connsiteY8" fmla="*/ 1323975 h 1914525"/>
                    <a:gd name="connsiteX9" fmla="*/ 1533525 w 2233613"/>
                    <a:gd name="connsiteY9" fmla="*/ 19050 h 1914525"/>
                    <a:gd name="connsiteX10" fmla="*/ 0 w 2233613"/>
                    <a:gd name="connsiteY10" fmla="*/ 0 h 191452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33613" h="1914525">
                      <a:moveTo>
                        <a:pt x="0" y="0"/>
                      </a:moveTo>
                      <a:lnTo>
                        <a:pt x="138113" y="1914525"/>
                      </a:lnTo>
                      <a:lnTo>
                        <a:pt x="1676400" y="1866900"/>
                      </a:lnTo>
                      <a:lnTo>
                        <a:pt x="1662113" y="1781175"/>
                      </a:lnTo>
                      <a:lnTo>
                        <a:pt x="2219325" y="1743075"/>
                      </a:lnTo>
                      <a:lnTo>
                        <a:pt x="2233613" y="1485900"/>
                      </a:lnTo>
                      <a:lnTo>
                        <a:pt x="1681163" y="1490662"/>
                      </a:lnTo>
                      <a:lnTo>
                        <a:pt x="1662113" y="1314450"/>
                      </a:lnTo>
                      <a:lnTo>
                        <a:pt x="1562100" y="1323975"/>
                      </a:lnTo>
                      <a:lnTo>
                        <a:pt x="1533525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 rot="21368395">
                  <a:off x="6083838" y="4053159"/>
                  <a:ext cx="460143" cy="1826768"/>
                </a:xfrm>
                <a:prstGeom prst="rect"/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800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炼胶坊</a:t>
                  </a:r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 rot="21389176">
                  <a:off x="6585991" y="5623941"/>
                  <a:ext cx="525048" cy="232096"/>
                </a:xfrm>
                <a:prstGeom prst="rect"/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800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历史厅</a:t>
                  </a:r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 rot="21389176">
                  <a:off x="7083152" y="5461740"/>
                  <a:ext cx="532798" cy="381862"/>
                </a:xfrm>
                <a:prstGeom prst="rect"/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800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品鉴厅</a:t>
                  </a:r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 rot="21439689">
                  <a:off x="7627151" y="5517232"/>
                  <a:ext cx="557081" cy="216024"/>
                </a:xfrm>
                <a:prstGeom prst="rect"/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800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产品厅</a:t>
                  </a:r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>
                  <a:off x="7185646" y="4653136"/>
                  <a:ext cx="288032" cy="360040"/>
                </a:xfrm>
                <a:prstGeom prst="rect"/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800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太医院</a:t>
                  </a:r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6725081" y="4805544"/>
                  <a:ext cx="144016" cy="126637"/>
                </a:xfrm>
                <a:prstGeom prst="ellipse"/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6562042" y="4901835"/>
                  <a:ext cx="412840" cy="202356"/>
                </a:xfrm>
                <a:prstGeom prst="rect"/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dirty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阿胶井</a:t>
                  </a:r>
                  <a:endParaRPr lang="zh-CN" altLang="en-US" sz="800"/>
                </a:p>
              </p:txBody>
            </p:sp>
          </p:grpSp>
          <p:sp>
            <p:nvSpPr>
              <p:cNvPr id="120" name="矩形 119"/>
              <p:cNvSpPr/>
              <p:nvPr/>
            </p:nvSpPr>
            <p:spPr>
              <a:xfrm>
                <a:off x="5234411" y="5379398"/>
                <a:ext cx="459767" cy="133218"/>
              </a:xfrm>
              <a:prstGeom prst="rect"/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600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入口</a:t>
                </a:r>
              </a:p>
            </p:txBody>
          </p:sp>
          <p:sp>
            <p:nvSpPr>
              <p:cNvPr id="121" name="下箭头 56"/>
              <p:cNvSpPr/>
              <p:nvPr/>
            </p:nvSpPr>
            <p:spPr>
              <a:xfrm rot="10800000">
                <a:off x="5451068" y="5524319"/>
                <a:ext cx="126181" cy="14401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1" name="直接箭头连接符 110"/>
            <p:cNvCxnSpPr/>
            <p:nvPr/>
          </p:nvCxnSpPr>
          <p:spPr>
            <a:xfrm flipH="1" flipV="1">
              <a:off x="5225428" y="3617751"/>
              <a:ext cx="48379" cy="585645"/>
            </a:xfrm>
            <a:prstGeom prst="straightConnector1"/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 flipH="1">
              <a:off x="4463503" y="3632990"/>
              <a:ext cx="652630" cy="46248"/>
            </a:xfrm>
            <a:prstGeom prst="straightConnector1"/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/>
          </p:nvCxnSpPr>
          <p:spPr>
            <a:xfrm flipH="1" flipV="1">
              <a:off x="4223792" y="1413424"/>
              <a:ext cx="239711" cy="2204327"/>
            </a:xfrm>
            <a:prstGeom prst="straightConnector1"/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曲线连接符 68"/>
            <p:cNvCxnSpPr>
              <a:endCxn id="127" idx="0"/>
            </p:cNvCxnSpPr>
            <p:nvPr/>
          </p:nvCxnSpPr>
          <p:spPr>
            <a:xfrm>
              <a:off x="4491796" y="1451250"/>
              <a:ext cx="1674320" cy="741897"/>
            </a:xfrm>
            <a:prstGeom prst="curvedConnector2"/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曲线连接符 91"/>
            <p:cNvCxnSpPr>
              <a:stCxn id="127" idx="2"/>
              <a:endCxn id="124" idx="0"/>
            </p:cNvCxnSpPr>
            <p:nvPr/>
          </p:nvCxnSpPr>
          <p:spPr>
            <a:xfrm rot="5400000">
              <a:off x="5266615" y="2855597"/>
              <a:ext cx="982804" cy="816199"/>
            </a:xfrm>
            <a:prstGeom prst="curvedConnector3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曲线连接符 98"/>
            <p:cNvCxnSpPr>
              <a:stCxn id="124" idx="2"/>
              <a:endCxn id="126" idx="2"/>
            </p:cNvCxnSpPr>
            <p:nvPr/>
          </p:nvCxnSpPr>
          <p:spPr>
            <a:xfrm rot="5400000" flipH="1" flipV="1">
              <a:off x="6155248" y="3144465"/>
              <a:ext cx="197339" cy="1769214"/>
            </a:xfrm>
            <a:prstGeom prst="curvedConnector3">
              <a:avLst>
                <a:gd name="adj1" fmla="val -231847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曲线连接符 104"/>
            <p:cNvCxnSpPr>
              <a:stCxn id="126" idx="2"/>
              <a:endCxn id="126" idx="1"/>
            </p:cNvCxnSpPr>
            <p:nvPr/>
          </p:nvCxnSpPr>
          <p:spPr>
            <a:xfrm rot="5400000" flipH="1">
              <a:off x="6826623" y="3617265"/>
              <a:ext cx="151791" cy="474483"/>
            </a:xfrm>
            <a:prstGeom prst="curvedConnector4">
              <a:avLst>
                <a:gd name="adj1" fmla="val 158844"/>
                <a:gd name="adj2" fmla="val 51929"/>
              </a:avLst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stCxn id="126" idx="1"/>
              <a:endCxn id="125" idx="1"/>
            </p:cNvCxnSpPr>
            <p:nvPr/>
          </p:nvCxnSpPr>
          <p:spPr>
            <a:xfrm flipH="1">
              <a:off x="5753753" y="3778610"/>
              <a:ext cx="911524" cy="49721"/>
            </a:xfrm>
            <a:prstGeom prst="straightConnector1"/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文本框 129"/>
          <p:cNvSpPr txBox="1"/>
          <p:nvPr/>
        </p:nvSpPr>
        <p:spPr>
          <a:xfrm>
            <a:off x="1051027" y="2985697"/>
            <a:ext cx="1230610" cy="215444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贡胶馆全景图</a:t>
            </a:r>
          </a:p>
        </p:txBody>
      </p:sp>
      <p:grpSp>
        <p:nvGrpSpPr>
          <p:cNvPr id="133" name="组合 132"/>
          <p:cNvGrpSpPr/>
          <p:nvPr/>
        </p:nvGrpSpPr>
        <p:grpSpPr>
          <a:xfrm>
            <a:off x="2873018" y="3170333"/>
            <a:ext cx="2731675" cy="1773741"/>
            <a:chOff x="1953431" y="957955"/>
            <a:chExt cx="8040198" cy="5220690"/>
          </a:xfrm>
        </p:grpSpPr>
        <p:sp>
          <p:nvSpPr>
            <p:cNvPr id="135" name="文本框 134"/>
            <p:cNvSpPr txBox="1"/>
            <p:nvPr/>
          </p:nvSpPr>
          <p:spPr>
            <a:xfrm>
              <a:off x="1953431" y="4687838"/>
              <a:ext cx="1503920" cy="72470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品牌文化及</a:t>
              </a:r>
              <a:endParaRPr lang="en-US" altLang="zh-CN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</a:t>
              </a: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991544" y="2756000"/>
              <a:ext cx="1427693" cy="951179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阿胶制作过程动态演示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4778817" y="957955"/>
              <a:ext cx="2397303" cy="95117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国医大师作证提供健康咨询服务，推荐阿胶食用方法</a:t>
              </a: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8328248" y="4692488"/>
              <a:ext cx="1665381" cy="72470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现场亲自制作及品尝阿胶糕</a:t>
              </a: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8348559" y="2690337"/>
              <a:ext cx="1600755" cy="951179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销售人员介绍公司产品及阿胶历史</a:t>
              </a:r>
            </a:p>
          </p:txBody>
        </p:sp>
        <p:sp>
          <p:nvSpPr>
            <p:cNvPr id="140" name="矩形 139"/>
            <p:cNvSpPr/>
            <p:nvPr/>
          </p:nvSpPr>
          <p:spPr>
            <a:xfrm>
              <a:off x="3535639" y="4329583"/>
              <a:ext cx="699201" cy="1187649"/>
            </a:xfrm>
            <a:prstGeom prst="rect"/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b="1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历史文化介绍区域</a:t>
              </a:r>
            </a:p>
          </p:txBody>
        </p:sp>
        <p:pic>
          <p:nvPicPr>
            <p:cNvPr id="141" name="图片 140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47928" y="5488204"/>
              <a:ext cx="338798" cy="337105"/>
            </a:xfrm>
            <a:prstGeom prst="rect"/>
          </p:spPr>
        </p:pic>
        <p:pic>
          <p:nvPicPr>
            <p:cNvPr id="142" name="图片 141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62919" y="5488204"/>
              <a:ext cx="338798" cy="337105"/>
            </a:xfrm>
            <a:prstGeom prst="rect"/>
          </p:spPr>
        </p:pic>
        <p:pic>
          <p:nvPicPr>
            <p:cNvPr id="143" name="图片 142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077910" y="5488204"/>
              <a:ext cx="338798" cy="337105"/>
            </a:xfrm>
            <a:prstGeom prst="rect"/>
          </p:spPr>
        </p:pic>
        <p:cxnSp>
          <p:nvCxnSpPr>
            <p:cNvPr id="144" name="直接箭头连接符 143"/>
            <p:cNvCxnSpPr>
              <a:stCxn id="135" idx="0"/>
              <a:endCxn id="136" idx="2"/>
            </p:cNvCxnSpPr>
            <p:nvPr/>
          </p:nvCxnSpPr>
          <p:spPr>
            <a:xfrm flipV="1">
              <a:off x="2705391" y="3707179"/>
              <a:ext cx="0" cy="980659"/>
            </a:xfrm>
            <a:prstGeom prst="straightConnector1"/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肘形连接符 175"/>
            <p:cNvCxnSpPr>
              <a:stCxn id="136" idx="0"/>
              <a:endCxn id="137" idx="1"/>
            </p:cNvCxnSpPr>
            <p:nvPr/>
          </p:nvCxnSpPr>
          <p:spPr>
            <a:xfrm rot="5400000" flipH="1" flipV="1">
              <a:off x="3080876" y="1058063"/>
              <a:ext cx="1322455" cy="2073426"/>
            </a:xfrm>
            <a:prstGeom prst="bentConnector2"/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肘形连接符 176"/>
            <p:cNvCxnSpPr>
              <a:stCxn id="137" idx="3"/>
            </p:cNvCxnSpPr>
            <p:nvPr/>
          </p:nvCxnSpPr>
          <p:spPr>
            <a:xfrm>
              <a:off x="7176120" y="1433546"/>
              <a:ext cx="1972814" cy="383335"/>
            </a:xfrm>
            <a:prstGeom prst="bentConnector3">
              <a:avLst>
                <a:gd name="adj1" fmla="val 99737"/>
              </a:avLst>
            </a:prstGeom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>
              <a:endCxn id="139" idx="0"/>
            </p:cNvCxnSpPr>
            <p:nvPr/>
          </p:nvCxnSpPr>
          <p:spPr>
            <a:xfrm>
              <a:off x="9148934" y="1808745"/>
              <a:ext cx="3" cy="881593"/>
            </a:xfrm>
            <a:prstGeom prst="straightConnector1"/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>
              <a:stCxn id="139" idx="2"/>
              <a:endCxn id="138" idx="0"/>
            </p:cNvCxnSpPr>
            <p:nvPr/>
          </p:nvCxnSpPr>
          <p:spPr>
            <a:xfrm>
              <a:off x="9148937" y="3641516"/>
              <a:ext cx="12003" cy="1050972"/>
            </a:xfrm>
            <a:prstGeom prst="straightConnector1"/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矩形 148"/>
            <p:cNvSpPr/>
            <p:nvPr/>
          </p:nvSpPr>
          <p:spPr>
            <a:xfrm>
              <a:off x="8605841" y="3856429"/>
              <a:ext cx="1110197" cy="498237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结算</a:t>
              </a:r>
            </a:p>
          </p:txBody>
        </p:sp>
        <p:cxnSp>
          <p:nvCxnSpPr>
            <p:cNvPr id="150" name="直接连接符 149"/>
            <p:cNvCxnSpPr/>
            <p:nvPr/>
          </p:nvCxnSpPr>
          <p:spPr>
            <a:xfrm>
              <a:off x="3509721" y="1842354"/>
              <a:ext cx="4766156" cy="0"/>
            </a:xfrm>
            <a:prstGeom prst="line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flipH="1">
              <a:off x="3509714" y="1842354"/>
              <a:ext cx="7" cy="4143630"/>
            </a:xfrm>
            <a:prstGeom prst="line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8275877" y="1842354"/>
              <a:ext cx="0" cy="4143630"/>
            </a:xfrm>
            <a:prstGeom prst="line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3509714" y="5966096"/>
              <a:ext cx="1763997" cy="0"/>
            </a:xfrm>
            <a:prstGeom prst="line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文本框 153"/>
            <p:cNvSpPr txBox="1"/>
            <p:nvPr/>
          </p:nvSpPr>
          <p:spPr>
            <a:xfrm>
              <a:off x="5405737" y="5809313"/>
              <a:ext cx="962543" cy="369332"/>
            </a:xfrm>
            <a:prstGeom prst="rect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800" dirty="1"/>
                <a:t>出入口</a:t>
              </a:r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6528048" y="5966096"/>
              <a:ext cx="1763997" cy="0"/>
            </a:xfrm>
            <a:prstGeom prst="line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6" name="矩形 155"/>
            <p:cNvSpPr/>
            <p:nvPr/>
          </p:nvSpPr>
          <p:spPr>
            <a:xfrm>
              <a:off x="3535639" y="2424718"/>
              <a:ext cx="699201" cy="1187649"/>
            </a:xfrm>
            <a:prstGeom prst="rect"/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b="1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制作过程介绍区域</a:t>
              </a:r>
            </a:p>
          </p:txBody>
        </p:sp>
        <p:sp>
          <p:nvSpPr>
            <p:cNvPr id="157" name="矩形 156"/>
            <p:cNvSpPr/>
            <p:nvPr/>
          </p:nvSpPr>
          <p:spPr>
            <a:xfrm>
              <a:off x="5313912" y="1871382"/>
              <a:ext cx="1327114" cy="659994"/>
            </a:xfrm>
            <a:prstGeom prst="rect"/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" b="1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太医院</a:t>
              </a:r>
            </a:p>
          </p:txBody>
        </p:sp>
        <p:sp>
          <p:nvSpPr>
            <p:cNvPr id="158" name="矩形 157"/>
            <p:cNvSpPr/>
            <p:nvPr/>
          </p:nvSpPr>
          <p:spPr>
            <a:xfrm>
              <a:off x="7542119" y="4329583"/>
              <a:ext cx="699201" cy="1187649"/>
            </a:xfrm>
            <a:prstGeom prst="rect"/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b="1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品鉴区域</a:t>
              </a:r>
              <a:endParaRPr lang="en-US" altLang="zh-CN" sz="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7542119" y="2424718"/>
              <a:ext cx="699201" cy="1187649"/>
            </a:xfrm>
            <a:prstGeom prst="rect"/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" b="1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产品讲解区域</a:t>
              </a:r>
            </a:p>
          </p:txBody>
        </p:sp>
        <p:cxnSp>
          <p:nvCxnSpPr>
            <p:cNvPr id="160" name="直接箭头连接符 159"/>
            <p:cNvCxnSpPr>
              <a:stCxn id="138" idx="2"/>
            </p:cNvCxnSpPr>
            <p:nvPr/>
          </p:nvCxnSpPr>
          <p:spPr>
            <a:xfrm>
              <a:off x="9160940" y="5417196"/>
              <a:ext cx="0" cy="568788"/>
            </a:xfrm>
            <a:prstGeom prst="straightConnector1"/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/>
            <p:cNvCxnSpPr/>
            <p:nvPr/>
          </p:nvCxnSpPr>
          <p:spPr>
            <a:xfrm flipV="1">
              <a:off x="5087888" y="3024334"/>
              <a:ext cx="0" cy="2737778"/>
            </a:xfrm>
            <a:prstGeom prst="straightConnector1"/>
            <a:ln w="28575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/>
            <p:cNvCxnSpPr/>
            <p:nvPr/>
          </p:nvCxnSpPr>
          <p:spPr>
            <a:xfrm flipH="1" flipV="1">
              <a:off x="4353936" y="2821389"/>
              <a:ext cx="733952" cy="164743"/>
            </a:xfrm>
            <a:prstGeom prst="straightConnector1"/>
            <a:ln w="28575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箭头连接符 165"/>
            <p:cNvCxnSpPr/>
            <p:nvPr/>
          </p:nvCxnSpPr>
          <p:spPr>
            <a:xfrm>
              <a:off x="4567348" y="2706756"/>
              <a:ext cx="2837253" cy="0"/>
            </a:xfrm>
            <a:prstGeom prst="straightConnector1"/>
            <a:ln w="28575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箭头连接符 166"/>
            <p:cNvCxnSpPr/>
            <p:nvPr/>
          </p:nvCxnSpPr>
          <p:spPr>
            <a:xfrm flipH="1">
              <a:off x="6862886" y="2761200"/>
              <a:ext cx="619591" cy="203149"/>
            </a:xfrm>
            <a:prstGeom prst="straightConnector1"/>
            <a:ln w="28575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/>
            <p:cNvCxnSpPr/>
            <p:nvPr/>
          </p:nvCxnSpPr>
          <p:spPr>
            <a:xfrm>
              <a:off x="6835717" y="3084106"/>
              <a:ext cx="0" cy="2720416"/>
            </a:xfrm>
            <a:prstGeom prst="straightConnector1"/>
            <a:ln w="28575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燕尾形 42"/>
            <p:cNvSpPr/>
            <p:nvPr/>
          </p:nvSpPr>
          <p:spPr>
            <a:xfrm rot="16200000">
              <a:off x="4941778" y="3913716"/>
              <a:ext cx="304800" cy="258900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70" name="燕尾形 43"/>
            <p:cNvSpPr/>
            <p:nvPr/>
          </p:nvSpPr>
          <p:spPr>
            <a:xfrm rot="5400000" flipV="1">
              <a:off x="6691873" y="5029941"/>
              <a:ext cx="304800" cy="258900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71" name="燕尾形 44"/>
            <p:cNvSpPr/>
            <p:nvPr/>
          </p:nvSpPr>
          <p:spPr>
            <a:xfrm>
              <a:off x="5698344" y="2594036"/>
              <a:ext cx="304800" cy="258900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161" name="文本框 160"/>
          <p:cNvSpPr txBox="1"/>
          <p:nvPr/>
        </p:nvSpPr>
        <p:spPr>
          <a:xfrm>
            <a:off x="3641935" y="2985697"/>
            <a:ext cx="1230610" cy="215444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贡胶馆旅游动线设计</a:t>
            </a:r>
          </a:p>
        </p:txBody>
      </p:sp>
    </p:spTree>
    <p:extLst>
      <p:ext uri="{BB962C8B-B14F-4D97-AF65-F5344CB8AC3E}">
        <p14:creationId xmlns:p14="http://schemas.microsoft.com/office/powerpoint/2010/main" val="205522423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63550" y="3506567"/>
            <a:ext cx="2596356" cy="2272182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92379" y="3506565"/>
            <a:ext cx="2459121" cy="119370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3550" y="540610"/>
            <a:ext cx="5187950" cy="283061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3550" y="5860155"/>
            <a:ext cx="2596356" cy="187963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86918" y="4783770"/>
            <a:ext cx="2459121" cy="161272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92379" y="6474991"/>
            <a:ext cx="2459121" cy="126479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211"/>
          <p:cNvSpPr/>
          <p:nvPr/>
        </p:nvSpPr>
        <p:spPr>
          <a:xfrm>
            <a:off x="701538" y="710599"/>
            <a:ext cx="4727214" cy="2529956"/>
          </a:xfrm>
          <a:prstGeom prst="wedgeRectCallout">
            <a:avLst>
              <a:gd name="adj1" fmla="val -32680"/>
              <a:gd name="adj2" fmla="val 2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11" name="组合 10"/>
          <p:cNvGrpSpPr/>
          <p:nvPr/>
        </p:nvGrpSpPr>
        <p:grpSpPr>
          <a:xfrm>
            <a:off x="726184" y="889411"/>
            <a:ext cx="4666438" cy="2293831"/>
            <a:chOff x="477890" y="1125538"/>
            <a:chExt cx="10848215" cy="4788241"/>
          </a:xfrm>
        </p:grpSpPr>
        <p:sp>
          <p:nvSpPr>
            <p:cNvPr id="15" name="矩形 14"/>
            <p:cNvSpPr/>
            <p:nvPr/>
          </p:nvSpPr>
          <p:spPr>
            <a:xfrm>
              <a:off x="2412937" y="2798348"/>
              <a:ext cx="624178" cy="520075"/>
            </a:xfrm>
            <a:prstGeom prst="rect"/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2408184" y="3333411"/>
              <a:ext cx="6021295" cy="1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408184" y="4283755"/>
              <a:ext cx="6021295" cy="1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408184" y="5132898"/>
              <a:ext cx="6021295" cy="1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786966" y="1382770"/>
              <a:ext cx="0" cy="4021220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840095" y="1382770"/>
              <a:ext cx="4706" cy="4016899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345097" y="1382770"/>
              <a:ext cx="0" cy="4021220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2408184" y="2571303"/>
              <a:ext cx="6021295" cy="1"/>
            </a:xfrm>
            <a:prstGeom prst="line"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任意多边形 25"/>
            <p:cNvSpPr/>
            <p:nvPr/>
          </p:nvSpPr>
          <p:spPr>
            <a:xfrm>
              <a:off x="3761709" y="2535431"/>
              <a:ext cx="816442" cy="2462709"/>
            </a:xfrm>
            <a:custGeom>
              <a:gdLst>
                <a:gd name="connsiteX0" fmla="*/ 546100 w 774700"/>
                <a:gd name="connsiteY0" fmla="*/ 0 h 2336800"/>
                <a:gd name="connsiteX1" fmla="*/ 355600 w 774700"/>
                <a:gd name="connsiteY1" fmla="*/ 101600 h 2336800"/>
                <a:gd name="connsiteX2" fmla="*/ 317500 w 774700"/>
                <a:gd name="connsiteY2" fmla="*/ 292100 h 2336800"/>
                <a:gd name="connsiteX3" fmla="*/ 368300 w 774700"/>
                <a:gd name="connsiteY3" fmla="*/ 342900 h 2336800"/>
                <a:gd name="connsiteX4" fmla="*/ 279400 w 774700"/>
                <a:gd name="connsiteY4" fmla="*/ 495300 h 2336800"/>
                <a:gd name="connsiteX5" fmla="*/ 279400 w 774700"/>
                <a:gd name="connsiteY5" fmla="*/ 635000 h 2336800"/>
                <a:gd name="connsiteX6" fmla="*/ 190500 w 774700"/>
                <a:gd name="connsiteY6" fmla="*/ 749300 h 2336800"/>
                <a:gd name="connsiteX7" fmla="*/ 279400 w 774700"/>
                <a:gd name="connsiteY7" fmla="*/ 1054100 h 2336800"/>
                <a:gd name="connsiteX8" fmla="*/ 381000 w 774700"/>
                <a:gd name="connsiteY8" fmla="*/ 1143000 h 2336800"/>
                <a:gd name="connsiteX9" fmla="*/ 0 w 774700"/>
                <a:gd name="connsiteY9" fmla="*/ 1905000 h 2336800"/>
                <a:gd name="connsiteX10" fmla="*/ 0 w 774700"/>
                <a:gd name="connsiteY10" fmla="*/ 2044700 h 2336800"/>
                <a:gd name="connsiteX11" fmla="*/ 139700 w 774700"/>
                <a:gd name="connsiteY11" fmla="*/ 2095500 h 2336800"/>
                <a:gd name="connsiteX12" fmla="*/ 165100 w 774700"/>
                <a:gd name="connsiteY12" fmla="*/ 2336800 h 2336800"/>
                <a:gd name="connsiteX13" fmla="*/ 419100 w 774700"/>
                <a:gd name="connsiteY13" fmla="*/ 2324100 h 2336800"/>
                <a:gd name="connsiteX14" fmla="*/ 647700 w 774700"/>
                <a:gd name="connsiteY14" fmla="*/ 2044700 h 2336800"/>
                <a:gd name="connsiteX15" fmla="*/ 533400 w 774700"/>
                <a:gd name="connsiteY15" fmla="*/ 1714500 h 2336800"/>
                <a:gd name="connsiteX16" fmla="*/ 635000 w 774700"/>
                <a:gd name="connsiteY16" fmla="*/ 1587500 h 2336800"/>
                <a:gd name="connsiteX17" fmla="*/ 673100 w 774700"/>
                <a:gd name="connsiteY17" fmla="*/ 1384300 h 2336800"/>
                <a:gd name="connsiteX18" fmla="*/ 571500 w 774700"/>
                <a:gd name="connsiteY18" fmla="*/ 1181100 h 2336800"/>
                <a:gd name="connsiteX19" fmla="*/ 520700 w 774700"/>
                <a:gd name="connsiteY19" fmla="*/ 977900 h 2336800"/>
                <a:gd name="connsiteX20" fmla="*/ 774700 w 774700"/>
                <a:gd name="connsiteY20" fmla="*/ 800100 h 2336800"/>
                <a:gd name="connsiteX21" fmla="*/ 774700 w 774700"/>
                <a:gd name="connsiteY21" fmla="*/ 685800 h 2336800"/>
                <a:gd name="connsiteX22" fmla="*/ 660400 w 774700"/>
                <a:gd name="connsiteY22" fmla="*/ 508000 h 2336800"/>
                <a:gd name="connsiteX23" fmla="*/ 723900 w 774700"/>
                <a:gd name="connsiteY23" fmla="*/ 330200 h 2336800"/>
                <a:gd name="connsiteX24" fmla="*/ 673100 w 774700"/>
                <a:gd name="connsiteY24" fmla="*/ 88900 h 2336800"/>
                <a:gd name="connsiteX25" fmla="*/ 546100 w 774700"/>
                <a:gd name="connsiteY25" fmla="*/ 0 h 2336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700" h="2336800">
                  <a:moveTo>
                    <a:pt x="546100" y="0"/>
                  </a:moveTo>
                  <a:lnTo>
                    <a:pt x="355600" y="101600"/>
                  </a:lnTo>
                  <a:lnTo>
                    <a:pt x="317500" y="292100"/>
                  </a:lnTo>
                  <a:lnTo>
                    <a:pt x="368300" y="342900"/>
                  </a:lnTo>
                  <a:lnTo>
                    <a:pt x="279400" y="495300"/>
                  </a:lnTo>
                  <a:lnTo>
                    <a:pt x="279400" y="635000"/>
                  </a:lnTo>
                  <a:lnTo>
                    <a:pt x="190500" y="749300"/>
                  </a:lnTo>
                  <a:lnTo>
                    <a:pt x="279400" y="1054100"/>
                  </a:lnTo>
                  <a:lnTo>
                    <a:pt x="381000" y="1143000"/>
                  </a:lnTo>
                  <a:lnTo>
                    <a:pt x="0" y="1905000"/>
                  </a:lnTo>
                  <a:lnTo>
                    <a:pt x="0" y="2044700"/>
                  </a:lnTo>
                  <a:lnTo>
                    <a:pt x="139700" y="2095500"/>
                  </a:lnTo>
                  <a:lnTo>
                    <a:pt x="165100" y="2336800"/>
                  </a:lnTo>
                  <a:lnTo>
                    <a:pt x="419100" y="2324100"/>
                  </a:lnTo>
                  <a:lnTo>
                    <a:pt x="647700" y="2044700"/>
                  </a:lnTo>
                  <a:lnTo>
                    <a:pt x="533400" y="1714500"/>
                  </a:lnTo>
                  <a:lnTo>
                    <a:pt x="635000" y="1587500"/>
                  </a:lnTo>
                  <a:lnTo>
                    <a:pt x="673100" y="1384300"/>
                  </a:lnTo>
                  <a:lnTo>
                    <a:pt x="571500" y="1181100"/>
                  </a:lnTo>
                  <a:lnTo>
                    <a:pt x="520700" y="977900"/>
                  </a:lnTo>
                  <a:lnTo>
                    <a:pt x="774700" y="800100"/>
                  </a:lnTo>
                  <a:lnTo>
                    <a:pt x="774700" y="685800"/>
                  </a:lnTo>
                  <a:lnTo>
                    <a:pt x="660400" y="508000"/>
                  </a:lnTo>
                  <a:lnTo>
                    <a:pt x="723900" y="330200"/>
                  </a:lnTo>
                  <a:lnTo>
                    <a:pt x="673100" y="88900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434564" y="2923184"/>
              <a:ext cx="340007" cy="276438"/>
              <a:chOff x="9661808" y="1185828"/>
              <a:chExt cx="1603095" cy="130337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0" name="Shape 48262"/>
              <p:cNvSpPr/>
              <p:nvPr/>
            </p:nvSpPr>
            <p:spPr>
              <a:xfrm>
                <a:off x="10652126" y="1317625"/>
                <a:ext cx="188914" cy="1285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311"/>
                    </a:moveTo>
                    <a:cubicBezTo>
                      <a:pt x="0" y="14164"/>
                      <a:pt x="5097" y="21600"/>
                      <a:pt x="10921" y="21600"/>
                    </a:cubicBezTo>
                    <a:cubicBezTo>
                      <a:pt x="16989" y="21600"/>
                      <a:pt x="21600" y="14164"/>
                      <a:pt x="21600" y="5311"/>
                    </a:cubicBezTo>
                    <a:cubicBezTo>
                      <a:pt x="21600" y="3541"/>
                      <a:pt x="21600" y="1416"/>
                      <a:pt x="21115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243" y="1416"/>
                      <a:pt x="0" y="3541"/>
                      <a:pt x="0" y="531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1" name="Shape 48263"/>
              <p:cNvSpPr/>
              <p:nvPr/>
            </p:nvSpPr>
            <p:spPr>
              <a:xfrm>
                <a:off x="10680701" y="1255712"/>
                <a:ext cx="134939" cy="301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13" y="0"/>
                      <a:pt x="2700" y="7714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563" y="7714"/>
                      <a:pt x="14850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2" name="Shape 48286"/>
              <p:cNvSpPr/>
              <p:nvPr/>
            </p:nvSpPr>
            <p:spPr>
              <a:xfrm>
                <a:off x="10545240" y="1513432"/>
                <a:ext cx="370302" cy="2422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0858" extrusionOk="0">
                    <a:moveTo>
                      <a:pt x="19308" y="14141"/>
                    </a:moveTo>
                    <a:cubicBezTo>
                      <a:pt x="11343" y="11944"/>
                      <a:pt x="11343" y="11944"/>
                      <a:pt x="11343" y="11944"/>
                    </a:cubicBezTo>
                    <a:cubicBezTo>
                      <a:pt x="3982" y="961"/>
                      <a:pt x="3982" y="961"/>
                      <a:pt x="3982" y="961"/>
                    </a:cubicBezTo>
                    <a:cubicBezTo>
                      <a:pt x="3017" y="-320"/>
                      <a:pt x="1569" y="-320"/>
                      <a:pt x="724" y="961"/>
                    </a:cubicBezTo>
                    <a:cubicBezTo>
                      <a:pt x="-241" y="2243"/>
                      <a:pt x="-241" y="4439"/>
                      <a:pt x="724" y="5721"/>
                    </a:cubicBezTo>
                    <a:cubicBezTo>
                      <a:pt x="8689" y="17802"/>
                      <a:pt x="8689" y="17802"/>
                      <a:pt x="8689" y="17802"/>
                    </a:cubicBezTo>
                    <a:cubicBezTo>
                      <a:pt x="9171" y="18168"/>
                      <a:pt x="9654" y="18717"/>
                      <a:pt x="10257" y="18717"/>
                    </a:cubicBezTo>
                    <a:cubicBezTo>
                      <a:pt x="18463" y="20731"/>
                      <a:pt x="18463" y="20731"/>
                      <a:pt x="18463" y="20731"/>
                    </a:cubicBezTo>
                    <a:cubicBezTo>
                      <a:pt x="19670" y="21280"/>
                      <a:pt x="20876" y="19999"/>
                      <a:pt x="20997" y="17985"/>
                    </a:cubicBezTo>
                    <a:cubicBezTo>
                      <a:pt x="21359" y="16155"/>
                      <a:pt x="20514" y="14507"/>
                      <a:pt x="19308" y="1414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3" name="Shape 48290"/>
              <p:cNvSpPr/>
              <p:nvPr/>
            </p:nvSpPr>
            <p:spPr>
              <a:xfrm>
                <a:off x="10309226" y="1277937"/>
                <a:ext cx="4764" cy="79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64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4" name="Shape 48293"/>
              <p:cNvSpPr/>
              <p:nvPr/>
            </p:nvSpPr>
            <p:spPr>
              <a:xfrm>
                <a:off x="10411835" y="1185828"/>
                <a:ext cx="186317" cy="2270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6" h="21159" extrusionOk="0">
                    <a:moveTo>
                      <a:pt x="21126" y="17988"/>
                    </a:moveTo>
                    <a:cubicBezTo>
                      <a:pt x="21126" y="17988"/>
                      <a:pt x="21126" y="17988"/>
                      <a:pt x="21126" y="17988"/>
                    </a:cubicBezTo>
                    <a:cubicBezTo>
                      <a:pt x="20646" y="13827"/>
                      <a:pt x="20646" y="13827"/>
                      <a:pt x="20646" y="13827"/>
                    </a:cubicBezTo>
                    <a:cubicBezTo>
                      <a:pt x="20406" y="13034"/>
                      <a:pt x="19686" y="11845"/>
                      <a:pt x="18726" y="11449"/>
                    </a:cubicBezTo>
                    <a:cubicBezTo>
                      <a:pt x="7926" y="1144"/>
                      <a:pt x="7926" y="1144"/>
                      <a:pt x="7926" y="1144"/>
                    </a:cubicBezTo>
                    <a:cubicBezTo>
                      <a:pt x="6246" y="-243"/>
                      <a:pt x="3366" y="-441"/>
                      <a:pt x="1686" y="946"/>
                    </a:cubicBezTo>
                    <a:cubicBezTo>
                      <a:pt x="-474" y="2333"/>
                      <a:pt x="-474" y="4711"/>
                      <a:pt x="1206" y="6098"/>
                    </a:cubicBezTo>
                    <a:cubicBezTo>
                      <a:pt x="11526" y="16007"/>
                      <a:pt x="11526" y="16007"/>
                      <a:pt x="11526" y="16007"/>
                    </a:cubicBezTo>
                    <a:cubicBezTo>
                      <a:pt x="12246" y="21159"/>
                      <a:pt x="12246" y="21159"/>
                      <a:pt x="12246" y="21159"/>
                    </a:cubicBezTo>
                    <a:cubicBezTo>
                      <a:pt x="14646" y="19177"/>
                      <a:pt x="17766" y="17988"/>
                      <a:pt x="21126" y="1798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5" name="Shape 48294"/>
              <p:cNvSpPr/>
              <p:nvPr/>
            </p:nvSpPr>
            <p:spPr>
              <a:xfrm>
                <a:off x="11063289" y="1513258"/>
                <a:ext cx="69868" cy="520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90" h="20816" extrusionOk="0">
                    <a:moveTo>
                      <a:pt x="14065" y="80"/>
                    </a:moveTo>
                    <a:cubicBezTo>
                      <a:pt x="5526" y="1808"/>
                      <a:pt x="0" y="18224"/>
                      <a:pt x="0" y="18224"/>
                    </a:cubicBezTo>
                    <a:cubicBezTo>
                      <a:pt x="3014" y="18224"/>
                      <a:pt x="5023" y="19952"/>
                      <a:pt x="7033" y="20816"/>
                    </a:cubicBezTo>
                    <a:cubicBezTo>
                      <a:pt x="8540" y="5264"/>
                      <a:pt x="21600" y="-784"/>
                      <a:pt x="14065" y="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6" name="Shape 48295"/>
              <p:cNvSpPr/>
              <p:nvPr/>
            </p:nvSpPr>
            <p:spPr>
              <a:xfrm>
                <a:off x="10180639" y="2085976"/>
                <a:ext cx="290089" cy="3998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417" extrusionOk="0">
                    <a:moveTo>
                      <a:pt x="16748" y="18985"/>
                    </a:moveTo>
                    <a:cubicBezTo>
                      <a:pt x="10174" y="10800"/>
                      <a:pt x="10174" y="10800"/>
                      <a:pt x="10174" y="10800"/>
                    </a:cubicBezTo>
                    <a:cubicBezTo>
                      <a:pt x="10174" y="10459"/>
                      <a:pt x="10174" y="10004"/>
                      <a:pt x="10017" y="9663"/>
                    </a:cubicBezTo>
                    <a:cubicBezTo>
                      <a:pt x="7670" y="0"/>
                      <a:pt x="7670" y="0"/>
                      <a:pt x="7670" y="0"/>
                    </a:cubicBezTo>
                    <a:cubicBezTo>
                      <a:pt x="6261" y="341"/>
                      <a:pt x="4383" y="568"/>
                      <a:pt x="2661" y="796"/>
                    </a:cubicBezTo>
                    <a:cubicBezTo>
                      <a:pt x="2348" y="796"/>
                      <a:pt x="2348" y="796"/>
                      <a:pt x="2348" y="796"/>
                    </a:cubicBezTo>
                    <a:cubicBezTo>
                      <a:pt x="0" y="2160"/>
                      <a:pt x="0" y="2160"/>
                      <a:pt x="0" y="2160"/>
                    </a:cubicBezTo>
                    <a:cubicBezTo>
                      <a:pt x="5009" y="11027"/>
                      <a:pt x="5009" y="11027"/>
                      <a:pt x="5009" y="11027"/>
                    </a:cubicBezTo>
                    <a:cubicBezTo>
                      <a:pt x="5165" y="11368"/>
                      <a:pt x="5165" y="11368"/>
                      <a:pt x="5165" y="11368"/>
                    </a:cubicBezTo>
                    <a:cubicBezTo>
                      <a:pt x="14400" y="19781"/>
                      <a:pt x="14400" y="19781"/>
                      <a:pt x="14400" y="19781"/>
                    </a:cubicBezTo>
                    <a:cubicBezTo>
                      <a:pt x="14400" y="20008"/>
                      <a:pt x="14400" y="20122"/>
                      <a:pt x="14400" y="20236"/>
                    </a:cubicBezTo>
                    <a:cubicBezTo>
                      <a:pt x="14400" y="20918"/>
                      <a:pt x="15183" y="21600"/>
                      <a:pt x="16122" y="21373"/>
                    </a:cubicBezTo>
                    <a:cubicBezTo>
                      <a:pt x="20504" y="21259"/>
                      <a:pt x="20504" y="21259"/>
                      <a:pt x="20504" y="21259"/>
                    </a:cubicBezTo>
                    <a:cubicBezTo>
                      <a:pt x="21600" y="21259"/>
                      <a:pt x="21443" y="20577"/>
                      <a:pt x="21443" y="20008"/>
                    </a:cubicBezTo>
                    <a:cubicBezTo>
                      <a:pt x="21130" y="19440"/>
                      <a:pt x="18470" y="18985"/>
                      <a:pt x="16748" y="18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7" name="Shape 48296"/>
              <p:cNvSpPr/>
              <p:nvPr/>
            </p:nvSpPr>
            <p:spPr>
              <a:xfrm>
                <a:off x="10545227" y="2154238"/>
                <a:ext cx="248189" cy="3307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230" extrusionOk="0">
                    <a:moveTo>
                      <a:pt x="20875" y="8558"/>
                    </a:moveTo>
                    <a:cubicBezTo>
                      <a:pt x="18878" y="0"/>
                      <a:pt x="18878" y="0"/>
                      <a:pt x="18878" y="0"/>
                    </a:cubicBezTo>
                    <a:cubicBezTo>
                      <a:pt x="17063" y="136"/>
                      <a:pt x="15067" y="136"/>
                      <a:pt x="12888" y="0"/>
                    </a:cubicBezTo>
                    <a:cubicBezTo>
                      <a:pt x="11799" y="0"/>
                      <a:pt x="10529" y="0"/>
                      <a:pt x="9440" y="0"/>
                    </a:cubicBezTo>
                    <a:cubicBezTo>
                      <a:pt x="15067" y="10189"/>
                      <a:pt x="15067" y="10189"/>
                      <a:pt x="15067" y="10189"/>
                    </a:cubicBezTo>
                    <a:cubicBezTo>
                      <a:pt x="3631" y="15487"/>
                      <a:pt x="3631" y="15487"/>
                      <a:pt x="3631" y="15487"/>
                    </a:cubicBezTo>
                    <a:cubicBezTo>
                      <a:pt x="2905" y="15487"/>
                      <a:pt x="2361" y="15894"/>
                      <a:pt x="2179" y="16438"/>
                    </a:cubicBezTo>
                    <a:cubicBezTo>
                      <a:pt x="183" y="20106"/>
                      <a:pt x="183" y="20106"/>
                      <a:pt x="183" y="20106"/>
                    </a:cubicBezTo>
                    <a:cubicBezTo>
                      <a:pt x="-362" y="20785"/>
                      <a:pt x="364" y="20785"/>
                      <a:pt x="1635" y="21192"/>
                    </a:cubicBezTo>
                    <a:cubicBezTo>
                      <a:pt x="2361" y="21600"/>
                      <a:pt x="5265" y="18611"/>
                      <a:pt x="5991" y="17660"/>
                    </a:cubicBezTo>
                    <a:cubicBezTo>
                      <a:pt x="5991" y="17389"/>
                      <a:pt x="5991" y="17389"/>
                      <a:pt x="5991" y="17389"/>
                    </a:cubicBezTo>
                    <a:cubicBezTo>
                      <a:pt x="5991" y="17389"/>
                      <a:pt x="5991" y="17389"/>
                      <a:pt x="5991" y="17660"/>
                    </a:cubicBezTo>
                    <a:cubicBezTo>
                      <a:pt x="5809" y="17660"/>
                      <a:pt x="5809" y="17660"/>
                      <a:pt x="5809" y="17660"/>
                    </a:cubicBezTo>
                    <a:cubicBezTo>
                      <a:pt x="5991" y="17389"/>
                      <a:pt x="5991" y="17389"/>
                      <a:pt x="5991" y="17389"/>
                    </a:cubicBezTo>
                    <a:cubicBezTo>
                      <a:pt x="19967" y="12498"/>
                      <a:pt x="19967" y="12498"/>
                      <a:pt x="19967" y="12498"/>
                    </a:cubicBezTo>
                    <a:cubicBezTo>
                      <a:pt x="20512" y="12362"/>
                      <a:pt x="21238" y="10596"/>
                      <a:pt x="21238" y="9509"/>
                    </a:cubicBezTo>
                    <a:cubicBezTo>
                      <a:pt x="21238" y="9238"/>
                      <a:pt x="21238" y="9102"/>
                      <a:pt x="21238" y="8830"/>
                    </a:cubicBezTo>
                    <a:cubicBezTo>
                      <a:pt x="21238" y="8830"/>
                      <a:pt x="21238" y="8694"/>
                      <a:pt x="20875" y="8558"/>
                    </a:cubicBezTo>
                    <a:close/>
                    <a:moveTo>
                      <a:pt x="5991" y="16845"/>
                    </a:moveTo>
                    <a:cubicBezTo>
                      <a:pt x="5991" y="16709"/>
                      <a:pt x="5991" y="16709"/>
                      <a:pt x="5991" y="16709"/>
                    </a:cubicBezTo>
                    <a:lnTo>
                      <a:pt x="5991" y="1684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8" name="Shape 48297"/>
              <p:cNvSpPr/>
              <p:nvPr/>
            </p:nvSpPr>
            <p:spPr>
              <a:xfrm>
                <a:off x="10612439" y="2414588"/>
                <a:ext cx="1" cy="31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19" name="Shape 48298"/>
              <p:cNvSpPr/>
              <p:nvPr/>
            </p:nvSpPr>
            <p:spPr>
              <a:xfrm>
                <a:off x="10567989" y="1712912"/>
                <a:ext cx="215901" cy="83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5" extrusionOk="0">
                    <a:moveTo>
                      <a:pt x="5929" y="6480"/>
                    </a:moveTo>
                    <a:cubicBezTo>
                      <a:pt x="5929" y="9180"/>
                      <a:pt x="1482" y="17280"/>
                      <a:pt x="212" y="17820"/>
                    </a:cubicBezTo>
                    <a:cubicBezTo>
                      <a:pt x="212" y="17820"/>
                      <a:pt x="0" y="17820"/>
                      <a:pt x="0" y="18900"/>
                    </a:cubicBezTo>
                    <a:cubicBezTo>
                      <a:pt x="424" y="20520"/>
                      <a:pt x="3388" y="21600"/>
                      <a:pt x="5506" y="20520"/>
                    </a:cubicBezTo>
                    <a:cubicBezTo>
                      <a:pt x="8682" y="19440"/>
                      <a:pt x="11647" y="20520"/>
                      <a:pt x="14612" y="17820"/>
                    </a:cubicBezTo>
                    <a:cubicBezTo>
                      <a:pt x="16729" y="15660"/>
                      <a:pt x="19059" y="14040"/>
                      <a:pt x="21600" y="11880"/>
                    </a:cubicBezTo>
                    <a:cubicBezTo>
                      <a:pt x="15247" y="9720"/>
                      <a:pt x="15247" y="9720"/>
                      <a:pt x="15247" y="9720"/>
                    </a:cubicBezTo>
                    <a:cubicBezTo>
                      <a:pt x="13765" y="9720"/>
                      <a:pt x="12282" y="7560"/>
                      <a:pt x="11224" y="5400"/>
                    </a:cubicBezTo>
                    <a:cubicBezTo>
                      <a:pt x="9318" y="0"/>
                      <a:pt x="9318" y="0"/>
                      <a:pt x="9318" y="0"/>
                    </a:cubicBezTo>
                    <a:cubicBezTo>
                      <a:pt x="8682" y="540"/>
                      <a:pt x="8682" y="540"/>
                      <a:pt x="8682" y="540"/>
                    </a:cubicBezTo>
                    <a:cubicBezTo>
                      <a:pt x="8259" y="2160"/>
                      <a:pt x="6141" y="5400"/>
                      <a:pt x="5929" y="64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20" name="Shape 48299"/>
              <p:cNvSpPr/>
              <p:nvPr/>
            </p:nvSpPr>
            <p:spPr>
              <a:xfrm>
                <a:off x="10793414" y="1502581"/>
                <a:ext cx="272418" cy="16588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7" h="21094" extrusionOk="0">
                    <a:moveTo>
                      <a:pt x="9027" y="21094"/>
                    </a:moveTo>
                    <a:cubicBezTo>
                      <a:pt x="9188" y="20824"/>
                      <a:pt x="9188" y="20824"/>
                      <a:pt x="9188" y="20824"/>
                    </a:cubicBezTo>
                    <a:cubicBezTo>
                      <a:pt x="9672" y="20014"/>
                      <a:pt x="11928" y="17044"/>
                      <a:pt x="13701" y="15154"/>
                    </a:cubicBezTo>
                    <a:cubicBezTo>
                      <a:pt x="15636" y="13264"/>
                      <a:pt x="17893" y="11374"/>
                      <a:pt x="17893" y="11374"/>
                    </a:cubicBezTo>
                    <a:cubicBezTo>
                      <a:pt x="19343" y="8674"/>
                      <a:pt x="19343" y="8674"/>
                      <a:pt x="19343" y="8674"/>
                    </a:cubicBezTo>
                    <a:cubicBezTo>
                      <a:pt x="19343" y="8674"/>
                      <a:pt x="19343" y="7594"/>
                      <a:pt x="19343" y="6514"/>
                    </a:cubicBezTo>
                    <a:cubicBezTo>
                      <a:pt x="19504" y="4084"/>
                      <a:pt x="19827" y="1114"/>
                      <a:pt x="20472" y="304"/>
                    </a:cubicBezTo>
                    <a:cubicBezTo>
                      <a:pt x="21600" y="-506"/>
                      <a:pt x="18376" y="304"/>
                      <a:pt x="17087" y="2734"/>
                    </a:cubicBezTo>
                    <a:cubicBezTo>
                      <a:pt x="15636" y="4894"/>
                      <a:pt x="15313" y="4624"/>
                      <a:pt x="13701" y="4624"/>
                    </a:cubicBezTo>
                    <a:cubicBezTo>
                      <a:pt x="12090" y="4084"/>
                      <a:pt x="11445" y="4084"/>
                      <a:pt x="10961" y="5164"/>
                    </a:cubicBezTo>
                    <a:cubicBezTo>
                      <a:pt x="10478" y="6784"/>
                      <a:pt x="10155" y="5974"/>
                      <a:pt x="8543" y="6784"/>
                    </a:cubicBezTo>
                    <a:cubicBezTo>
                      <a:pt x="6770" y="7594"/>
                      <a:pt x="6287" y="5974"/>
                      <a:pt x="5642" y="8674"/>
                    </a:cubicBezTo>
                    <a:cubicBezTo>
                      <a:pt x="4836" y="11374"/>
                      <a:pt x="4513" y="11914"/>
                      <a:pt x="3707" y="13534"/>
                    </a:cubicBezTo>
                    <a:cubicBezTo>
                      <a:pt x="2901" y="14614"/>
                      <a:pt x="3063" y="13804"/>
                      <a:pt x="1290" y="16234"/>
                    </a:cubicBezTo>
                    <a:cubicBezTo>
                      <a:pt x="645" y="17044"/>
                      <a:pt x="322" y="17044"/>
                      <a:pt x="0" y="17314"/>
                    </a:cubicBezTo>
                    <a:cubicBezTo>
                      <a:pt x="6931" y="19474"/>
                      <a:pt x="6931" y="19474"/>
                      <a:pt x="6931" y="19474"/>
                    </a:cubicBezTo>
                    <a:cubicBezTo>
                      <a:pt x="7576" y="19474"/>
                      <a:pt x="8221" y="20284"/>
                      <a:pt x="9027" y="210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21" name="Shape 48300"/>
              <p:cNvSpPr/>
              <p:nvPr/>
            </p:nvSpPr>
            <p:spPr>
              <a:xfrm>
                <a:off x="11063289" y="1558925"/>
                <a:ext cx="31223" cy="33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9" h="11535" extrusionOk="0">
                    <a:moveTo>
                      <a:pt x="20160" y="5040"/>
                    </a:moveTo>
                    <a:cubicBezTo>
                      <a:pt x="20160" y="4320"/>
                      <a:pt x="20160" y="3600"/>
                      <a:pt x="20160" y="2160"/>
                    </a:cubicBezTo>
                    <a:cubicBezTo>
                      <a:pt x="14400" y="1440"/>
                      <a:pt x="8640" y="0"/>
                      <a:pt x="0" y="0"/>
                    </a:cubicBezTo>
                    <a:cubicBezTo>
                      <a:pt x="0" y="1440"/>
                      <a:pt x="21600" y="21600"/>
                      <a:pt x="20160" y="504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22" name="Shape 48301"/>
              <p:cNvSpPr/>
              <p:nvPr/>
            </p:nvSpPr>
            <p:spPr>
              <a:xfrm>
                <a:off x="9661808" y="1825208"/>
                <a:ext cx="393419" cy="4202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5" h="20279" extrusionOk="0">
                    <a:moveTo>
                      <a:pt x="14140" y="8825"/>
                    </a:moveTo>
                    <a:cubicBezTo>
                      <a:pt x="14709" y="5447"/>
                      <a:pt x="14254" y="10258"/>
                      <a:pt x="14140" y="10872"/>
                    </a:cubicBezTo>
                    <a:cubicBezTo>
                      <a:pt x="13913" y="11589"/>
                      <a:pt x="15732" y="6778"/>
                      <a:pt x="15959" y="6061"/>
                    </a:cubicBezTo>
                    <a:cubicBezTo>
                      <a:pt x="16187" y="5344"/>
                      <a:pt x="18347" y="2580"/>
                      <a:pt x="19370" y="2478"/>
                    </a:cubicBezTo>
                    <a:cubicBezTo>
                      <a:pt x="19824" y="1557"/>
                      <a:pt x="20279" y="738"/>
                      <a:pt x="21075" y="124"/>
                    </a:cubicBezTo>
                    <a:cubicBezTo>
                      <a:pt x="21075" y="21"/>
                      <a:pt x="21075" y="21"/>
                      <a:pt x="21075" y="21"/>
                    </a:cubicBezTo>
                    <a:cubicBezTo>
                      <a:pt x="21075" y="21"/>
                      <a:pt x="15277" y="-593"/>
                      <a:pt x="12208" y="4730"/>
                    </a:cubicBezTo>
                    <a:cubicBezTo>
                      <a:pt x="10275" y="7904"/>
                      <a:pt x="7774" y="8825"/>
                      <a:pt x="6069" y="9132"/>
                    </a:cubicBezTo>
                    <a:cubicBezTo>
                      <a:pt x="7092" y="9132"/>
                      <a:pt x="8229" y="8825"/>
                      <a:pt x="8911" y="8723"/>
                    </a:cubicBezTo>
                    <a:cubicBezTo>
                      <a:pt x="9934" y="8108"/>
                      <a:pt x="2658" y="12203"/>
                      <a:pt x="2203" y="12306"/>
                    </a:cubicBezTo>
                    <a:cubicBezTo>
                      <a:pt x="1862" y="12408"/>
                      <a:pt x="7319" y="10975"/>
                      <a:pt x="7547" y="10872"/>
                    </a:cubicBezTo>
                    <a:cubicBezTo>
                      <a:pt x="8115" y="10565"/>
                      <a:pt x="1521" y="15479"/>
                      <a:pt x="1408" y="15684"/>
                    </a:cubicBezTo>
                    <a:cubicBezTo>
                      <a:pt x="1067" y="15991"/>
                      <a:pt x="2886" y="15274"/>
                      <a:pt x="4250" y="15172"/>
                    </a:cubicBezTo>
                    <a:cubicBezTo>
                      <a:pt x="5500" y="14865"/>
                      <a:pt x="612" y="19267"/>
                      <a:pt x="43" y="20188"/>
                    </a:cubicBezTo>
                    <a:cubicBezTo>
                      <a:pt x="-525" y="21007"/>
                      <a:pt x="4704" y="15991"/>
                      <a:pt x="5273" y="15684"/>
                    </a:cubicBezTo>
                    <a:cubicBezTo>
                      <a:pt x="5728" y="15479"/>
                      <a:pt x="11412" y="11487"/>
                      <a:pt x="11867" y="11282"/>
                    </a:cubicBezTo>
                    <a:cubicBezTo>
                      <a:pt x="12208" y="11180"/>
                      <a:pt x="11412" y="13329"/>
                      <a:pt x="10730" y="14455"/>
                    </a:cubicBezTo>
                    <a:cubicBezTo>
                      <a:pt x="11753" y="13432"/>
                      <a:pt x="13686" y="11282"/>
                      <a:pt x="14140" y="882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23" name="Shape 48302"/>
              <p:cNvSpPr/>
              <p:nvPr/>
            </p:nvSpPr>
            <p:spPr>
              <a:xfrm>
                <a:off x="10323233" y="1400551"/>
                <a:ext cx="389580" cy="6510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042" extrusionOk="0">
                    <a:moveTo>
                      <a:pt x="18917" y="1394"/>
                    </a:moveTo>
                    <a:cubicBezTo>
                      <a:pt x="17117" y="503"/>
                      <a:pt x="17117" y="503"/>
                      <a:pt x="17117" y="503"/>
                    </a:cubicBezTo>
                    <a:cubicBezTo>
                      <a:pt x="15092" y="-320"/>
                      <a:pt x="12392" y="-114"/>
                      <a:pt x="11042" y="983"/>
                    </a:cubicBezTo>
                    <a:cubicBezTo>
                      <a:pt x="1029" y="9143"/>
                      <a:pt x="1029" y="9143"/>
                      <a:pt x="1029" y="9143"/>
                    </a:cubicBezTo>
                    <a:cubicBezTo>
                      <a:pt x="-96" y="9897"/>
                      <a:pt x="-321" y="11063"/>
                      <a:pt x="466" y="11886"/>
                    </a:cubicBezTo>
                    <a:cubicBezTo>
                      <a:pt x="804" y="12297"/>
                      <a:pt x="1141" y="12571"/>
                      <a:pt x="1816" y="12846"/>
                    </a:cubicBezTo>
                    <a:cubicBezTo>
                      <a:pt x="3504" y="13669"/>
                      <a:pt x="3504" y="13669"/>
                      <a:pt x="3504" y="13669"/>
                    </a:cubicBezTo>
                    <a:cubicBezTo>
                      <a:pt x="3616" y="13737"/>
                      <a:pt x="3954" y="13806"/>
                      <a:pt x="3954" y="13806"/>
                    </a:cubicBezTo>
                    <a:cubicBezTo>
                      <a:pt x="3954" y="13806"/>
                      <a:pt x="4066" y="13943"/>
                      <a:pt x="4291" y="13943"/>
                    </a:cubicBezTo>
                    <a:cubicBezTo>
                      <a:pt x="8341" y="16206"/>
                      <a:pt x="8341" y="16206"/>
                      <a:pt x="8341" y="16206"/>
                    </a:cubicBezTo>
                    <a:cubicBezTo>
                      <a:pt x="3166" y="18057"/>
                      <a:pt x="3166" y="18057"/>
                      <a:pt x="3166" y="18057"/>
                    </a:cubicBezTo>
                    <a:cubicBezTo>
                      <a:pt x="2041" y="18400"/>
                      <a:pt x="1591" y="19360"/>
                      <a:pt x="2266" y="20046"/>
                    </a:cubicBezTo>
                    <a:cubicBezTo>
                      <a:pt x="2491" y="20320"/>
                      <a:pt x="2491" y="20320"/>
                      <a:pt x="2491" y="20320"/>
                    </a:cubicBezTo>
                    <a:cubicBezTo>
                      <a:pt x="3166" y="21006"/>
                      <a:pt x="4741" y="21280"/>
                      <a:pt x="5866" y="20800"/>
                    </a:cubicBezTo>
                    <a:cubicBezTo>
                      <a:pt x="14304" y="17851"/>
                      <a:pt x="14304" y="17851"/>
                      <a:pt x="14304" y="17851"/>
                    </a:cubicBezTo>
                    <a:cubicBezTo>
                      <a:pt x="15542" y="17440"/>
                      <a:pt x="15879" y="16480"/>
                      <a:pt x="15317" y="15863"/>
                    </a:cubicBezTo>
                    <a:cubicBezTo>
                      <a:pt x="15092" y="15657"/>
                      <a:pt x="15092" y="15657"/>
                      <a:pt x="15092" y="15657"/>
                    </a:cubicBezTo>
                    <a:cubicBezTo>
                      <a:pt x="15092" y="15657"/>
                      <a:pt x="14979" y="15520"/>
                      <a:pt x="14979" y="15451"/>
                    </a:cubicBezTo>
                    <a:cubicBezTo>
                      <a:pt x="14754" y="15246"/>
                      <a:pt x="14529" y="15177"/>
                      <a:pt x="14304" y="15040"/>
                    </a:cubicBezTo>
                    <a:cubicBezTo>
                      <a:pt x="10029" y="12777"/>
                      <a:pt x="10029" y="12777"/>
                      <a:pt x="10029" y="12777"/>
                    </a:cubicBezTo>
                    <a:cubicBezTo>
                      <a:pt x="10254" y="12709"/>
                      <a:pt x="10254" y="12709"/>
                      <a:pt x="10254" y="12709"/>
                    </a:cubicBezTo>
                    <a:cubicBezTo>
                      <a:pt x="15429" y="8594"/>
                      <a:pt x="15429" y="8594"/>
                      <a:pt x="15429" y="8594"/>
                    </a:cubicBezTo>
                    <a:cubicBezTo>
                      <a:pt x="11492" y="6263"/>
                      <a:pt x="11492" y="6263"/>
                      <a:pt x="11492" y="6263"/>
                    </a:cubicBezTo>
                    <a:cubicBezTo>
                      <a:pt x="10254" y="5509"/>
                      <a:pt x="10254" y="4274"/>
                      <a:pt x="11492" y="3520"/>
                    </a:cubicBezTo>
                    <a:cubicBezTo>
                      <a:pt x="12167" y="3109"/>
                      <a:pt x="12954" y="2903"/>
                      <a:pt x="13854" y="2903"/>
                    </a:cubicBezTo>
                    <a:cubicBezTo>
                      <a:pt x="14642" y="2903"/>
                      <a:pt x="15429" y="3109"/>
                      <a:pt x="16104" y="3520"/>
                    </a:cubicBezTo>
                    <a:cubicBezTo>
                      <a:pt x="19367" y="5440"/>
                      <a:pt x="19367" y="5440"/>
                      <a:pt x="19367" y="5440"/>
                    </a:cubicBezTo>
                    <a:cubicBezTo>
                      <a:pt x="19704" y="5097"/>
                      <a:pt x="19704" y="5097"/>
                      <a:pt x="19704" y="5097"/>
                    </a:cubicBezTo>
                    <a:cubicBezTo>
                      <a:pt x="21279" y="4000"/>
                      <a:pt x="20717" y="2217"/>
                      <a:pt x="18917" y="13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24" name="Shape 48303"/>
              <p:cNvSpPr/>
              <p:nvPr/>
            </p:nvSpPr>
            <p:spPr>
              <a:xfrm>
                <a:off x="9870771" y="1558925"/>
                <a:ext cx="1394132" cy="9302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extrusionOk="0">
                    <a:moveTo>
                      <a:pt x="19142" y="492"/>
                    </a:moveTo>
                    <a:cubicBezTo>
                      <a:pt x="19076" y="344"/>
                      <a:pt x="18978" y="246"/>
                      <a:pt x="18880" y="148"/>
                    </a:cubicBezTo>
                    <a:cubicBezTo>
                      <a:pt x="18880" y="246"/>
                      <a:pt x="18880" y="295"/>
                      <a:pt x="18880" y="344"/>
                    </a:cubicBezTo>
                    <a:cubicBezTo>
                      <a:pt x="18913" y="1476"/>
                      <a:pt x="18422" y="98"/>
                      <a:pt x="18422" y="0"/>
                    </a:cubicBezTo>
                    <a:cubicBezTo>
                      <a:pt x="18389" y="0"/>
                      <a:pt x="18324" y="0"/>
                      <a:pt x="18291" y="0"/>
                    </a:cubicBezTo>
                    <a:cubicBezTo>
                      <a:pt x="18258" y="295"/>
                      <a:pt x="18258" y="492"/>
                      <a:pt x="18258" y="492"/>
                    </a:cubicBezTo>
                    <a:cubicBezTo>
                      <a:pt x="18029" y="984"/>
                      <a:pt x="18029" y="984"/>
                      <a:pt x="18029" y="984"/>
                    </a:cubicBezTo>
                    <a:cubicBezTo>
                      <a:pt x="18029" y="984"/>
                      <a:pt x="17506" y="1328"/>
                      <a:pt x="17146" y="1673"/>
                    </a:cubicBezTo>
                    <a:cubicBezTo>
                      <a:pt x="16720" y="2017"/>
                      <a:pt x="16327" y="2559"/>
                      <a:pt x="16229" y="2706"/>
                    </a:cubicBezTo>
                    <a:cubicBezTo>
                      <a:pt x="16196" y="2706"/>
                      <a:pt x="16196" y="2706"/>
                      <a:pt x="16196" y="2706"/>
                    </a:cubicBezTo>
                    <a:cubicBezTo>
                      <a:pt x="16196" y="2755"/>
                      <a:pt x="16229" y="2755"/>
                      <a:pt x="16229" y="2755"/>
                    </a:cubicBezTo>
                    <a:cubicBezTo>
                      <a:pt x="16426" y="3198"/>
                      <a:pt x="16458" y="3493"/>
                      <a:pt x="16426" y="3936"/>
                    </a:cubicBezTo>
                    <a:cubicBezTo>
                      <a:pt x="16327" y="4527"/>
                      <a:pt x="15967" y="5117"/>
                      <a:pt x="15509" y="5117"/>
                    </a:cubicBezTo>
                    <a:cubicBezTo>
                      <a:pt x="15411" y="5117"/>
                      <a:pt x="15378" y="5019"/>
                      <a:pt x="15313" y="5019"/>
                    </a:cubicBezTo>
                    <a:cubicBezTo>
                      <a:pt x="14396" y="4822"/>
                      <a:pt x="14396" y="4822"/>
                      <a:pt x="14396" y="4822"/>
                    </a:cubicBezTo>
                    <a:cubicBezTo>
                      <a:pt x="13938" y="5117"/>
                      <a:pt x="13546" y="5215"/>
                      <a:pt x="13120" y="5462"/>
                    </a:cubicBezTo>
                    <a:cubicBezTo>
                      <a:pt x="12727" y="5658"/>
                      <a:pt x="12204" y="5560"/>
                      <a:pt x="11746" y="5658"/>
                    </a:cubicBezTo>
                    <a:cubicBezTo>
                      <a:pt x="11386" y="5806"/>
                      <a:pt x="10927" y="5560"/>
                      <a:pt x="10895" y="5511"/>
                    </a:cubicBezTo>
                    <a:cubicBezTo>
                      <a:pt x="10764" y="5511"/>
                      <a:pt x="10567" y="5511"/>
                      <a:pt x="10371" y="5511"/>
                    </a:cubicBezTo>
                    <a:cubicBezTo>
                      <a:pt x="11353" y="6741"/>
                      <a:pt x="11353" y="6741"/>
                      <a:pt x="11353" y="6741"/>
                    </a:cubicBezTo>
                    <a:cubicBezTo>
                      <a:pt x="11451" y="6888"/>
                      <a:pt x="11516" y="7036"/>
                      <a:pt x="11615" y="7134"/>
                    </a:cubicBezTo>
                    <a:cubicBezTo>
                      <a:pt x="11615" y="7233"/>
                      <a:pt x="11680" y="7282"/>
                      <a:pt x="11713" y="7380"/>
                    </a:cubicBezTo>
                    <a:cubicBezTo>
                      <a:pt x="11713" y="7479"/>
                      <a:pt x="11713" y="7479"/>
                      <a:pt x="11713" y="7479"/>
                    </a:cubicBezTo>
                    <a:cubicBezTo>
                      <a:pt x="11844" y="7823"/>
                      <a:pt x="11909" y="8266"/>
                      <a:pt x="11811" y="8660"/>
                    </a:cubicBezTo>
                    <a:cubicBezTo>
                      <a:pt x="11746" y="9004"/>
                      <a:pt x="11582" y="9349"/>
                      <a:pt x="11353" y="9545"/>
                    </a:cubicBezTo>
                    <a:cubicBezTo>
                      <a:pt x="8866" y="11710"/>
                      <a:pt x="8866" y="11710"/>
                      <a:pt x="8866" y="11710"/>
                    </a:cubicBezTo>
                    <a:cubicBezTo>
                      <a:pt x="8702" y="11809"/>
                      <a:pt x="8506" y="11956"/>
                      <a:pt x="8342" y="11956"/>
                    </a:cubicBezTo>
                    <a:cubicBezTo>
                      <a:pt x="7949" y="11956"/>
                      <a:pt x="7655" y="11710"/>
                      <a:pt x="7458" y="11218"/>
                    </a:cubicBezTo>
                    <a:cubicBezTo>
                      <a:pt x="7360" y="10923"/>
                      <a:pt x="7360" y="10923"/>
                      <a:pt x="7360" y="10923"/>
                    </a:cubicBezTo>
                    <a:cubicBezTo>
                      <a:pt x="7098" y="10234"/>
                      <a:pt x="7295" y="9299"/>
                      <a:pt x="7786" y="8856"/>
                    </a:cubicBezTo>
                    <a:cubicBezTo>
                      <a:pt x="8866" y="7922"/>
                      <a:pt x="8866" y="7922"/>
                      <a:pt x="8866" y="7922"/>
                    </a:cubicBezTo>
                    <a:cubicBezTo>
                      <a:pt x="8047" y="6741"/>
                      <a:pt x="8047" y="6741"/>
                      <a:pt x="8047" y="6741"/>
                    </a:cubicBezTo>
                    <a:cubicBezTo>
                      <a:pt x="7949" y="6692"/>
                      <a:pt x="7884" y="6593"/>
                      <a:pt x="7786" y="6544"/>
                    </a:cubicBezTo>
                    <a:cubicBezTo>
                      <a:pt x="7295" y="5904"/>
                      <a:pt x="7295" y="5904"/>
                      <a:pt x="7295" y="5904"/>
                    </a:cubicBezTo>
                    <a:cubicBezTo>
                      <a:pt x="7000" y="5658"/>
                      <a:pt x="6836" y="5215"/>
                      <a:pt x="6738" y="4773"/>
                    </a:cubicBezTo>
                    <a:cubicBezTo>
                      <a:pt x="6607" y="4674"/>
                      <a:pt x="6509" y="4625"/>
                      <a:pt x="6411" y="4527"/>
                    </a:cubicBezTo>
                    <a:cubicBezTo>
                      <a:pt x="5396" y="3985"/>
                      <a:pt x="3858" y="5462"/>
                      <a:pt x="3858" y="5462"/>
                    </a:cubicBezTo>
                    <a:cubicBezTo>
                      <a:pt x="3662" y="5560"/>
                      <a:pt x="3498" y="5708"/>
                      <a:pt x="3335" y="5904"/>
                    </a:cubicBezTo>
                    <a:cubicBezTo>
                      <a:pt x="3269" y="6003"/>
                      <a:pt x="3171" y="6150"/>
                      <a:pt x="3138" y="6249"/>
                    </a:cubicBezTo>
                    <a:cubicBezTo>
                      <a:pt x="2909" y="6544"/>
                      <a:pt x="2746" y="6938"/>
                      <a:pt x="2615" y="7380"/>
                    </a:cubicBezTo>
                    <a:cubicBezTo>
                      <a:pt x="2484" y="7823"/>
                      <a:pt x="2451" y="8414"/>
                      <a:pt x="2451" y="8955"/>
                    </a:cubicBezTo>
                    <a:cubicBezTo>
                      <a:pt x="2451" y="10037"/>
                      <a:pt x="2680" y="11021"/>
                      <a:pt x="3073" y="11612"/>
                    </a:cubicBezTo>
                    <a:cubicBezTo>
                      <a:pt x="1567" y="14515"/>
                      <a:pt x="1567" y="14515"/>
                      <a:pt x="1567" y="14515"/>
                    </a:cubicBezTo>
                    <a:cubicBezTo>
                      <a:pt x="1469" y="14662"/>
                      <a:pt x="1436" y="14859"/>
                      <a:pt x="1436" y="15056"/>
                    </a:cubicBezTo>
                    <a:cubicBezTo>
                      <a:pt x="716" y="19189"/>
                      <a:pt x="716" y="19189"/>
                      <a:pt x="716" y="19189"/>
                    </a:cubicBezTo>
                    <a:cubicBezTo>
                      <a:pt x="553" y="19238"/>
                      <a:pt x="422" y="19337"/>
                      <a:pt x="389" y="19533"/>
                    </a:cubicBezTo>
                    <a:cubicBezTo>
                      <a:pt x="29" y="20813"/>
                      <a:pt x="29" y="20813"/>
                      <a:pt x="29" y="20813"/>
                    </a:cubicBezTo>
                    <a:cubicBezTo>
                      <a:pt x="-69" y="21108"/>
                      <a:pt x="95" y="21108"/>
                      <a:pt x="291" y="21256"/>
                    </a:cubicBezTo>
                    <a:cubicBezTo>
                      <a:pt x="487" y="21354"/>
                      <a:pt x="880" y="20419"/>
                      <a:pt x="1076" y="19976"/>
                    </a:cubicBezTo>
                    <a:cubicBezTo>
                      <a:pt x="1109" y="19927"/>
                      <a:pt x="1175" y="19878"/>
                      <a:pt x="1175" y="19730"/>
                    </a:cubicBezTo>
                    <a:cubicBezTo>
                      <a:pt x="2255" y="15745"/>
                      <a:pt x="2255" y="15745"/>
                      <a:pt x="2255" y="15745"/>
                    </a:cubicBezTo>
                    <a:cubicBezTo>
                      <a:pt x="2255" y="15745"/>
                      <a:pt x="2386" y="15696"/>
                      <a:pt x="2451" y="15548"/>
                    </a:cubicBezTo>
                    <a:cubicBezTo>
                      <a:pt x="4676" y="12940"/>
                      <a:pt x="4676" y="12940"/>
                      <a:pt x="4676" y="12940"/>
                    </a:cubicBezTo>
                    <a:cubicBezTo>
                      <a:pt x="4676" y="12842"/>
                      <a:pt x="4676" y="12842"/>
                      <a:pt x="4676" y="12842"/>
                    </a:cubicBezTo>
                    <a:cubicBezTo>
                      <a:pt x="5167" y="12301"/>
                      <a:pt x="5167" y="12301"/>
                      <a:pt x="5167" y="12301"/>
                    </a:cubicBezTo>
                    <a:cubicBezTo>
                      <a:pt x="5233" y="12301"/>
                      <a:pt x="5233" y="12301"/>
                      <a:pt x="5233" y="12301"/>
                    </a:cubicBezTo>
                    <a:cubicBezTo>
                      <a:pt x="5593" y="12251"/>
                      <a:pt x="5986" y="12055"/>
                      <a:pt x="6280" y="11907"/>
                    </a:cubicBezTo>
                    <a:cubicBezTo>
                      <a:pt x="6313" y="11907"/>
                      <a:pt x="6313" y="11907"/>
                      <a:pt x="6313" y="11907"/>
                    </a:cubicBezTo>
                    <a:cubicBezTo>
                      <a:pt x="6509" y="11809"/>
                      <a:pt x="6607" y="11759"/>
                      <a:pt x="6607" y="11759"/>
                    </a:cubicBezTo>
                    <a:cubicBezTo>
                      <a:pt x="7949" y="13531"/>
                      <a:pt x="10207" y="13482"/>
                      <a:pt x="12073" y="13531"/>
                    </a:cubicBezTo>
                    <a:cubicBezTo>
                      <a:pt x="12302" y="13531"/>
                      <a:pt x="12498" y="13531"/>
                      <a:pt x="12727" y="13629"/>
                    </a:cubicBezTo>
                    <a:cubicBezTo>
                      <a:pt x="13087" y="13629"/>
                      <a:pt x="13447" y="13629"/>
                      <a:pt x="13807" y="13531"/>
                    </a:cubicBezTo>
                    <a:cubicBezTo>
                      <a:pt x="14102" y="13482"/>
                      <a:pt x="14364" y="13383"/>
                      <a:pt x="14593" y="13334"/>
                    </a:cubicBezTo>
                    <a:cubicBezTo>
                      <a:pt x="14593" y="13334"/>
                      <a:pt x="14593" y="13334"/>
                      <a:pt x="14593" y="13383"/>
                    </a:cubicBezTo>
                    <a:cubicBezTo>
                      <a:pt x="16327" y="17172"/>
                      <a:pt x="16327" y="17172"/>
                      <a:pt x="16327" y="17172"/>
                    </a:cubicBezTo>
                    <a:cubicBezTo>
                      <a:pt x="16360" y="17270"/>
                      <a:pt x="16458" y="17369"/>
                      <a:pt x="16458" y="17369"/>
                    </a:cubicBezTo>
                    <a:cubicBezTo>
                      <a:pt x="17866" y="20764"/>
                      <a:pt x="17866" y="20764"/>
                      <a:pt x="17866" y="20764"/>
                    </a:cubicBezTo>
                    <a:cubicBezTo>
                      <a:pt x="17833" y="20813"/>
                      <a:pt x="17800" y="20911"/>
                      <a:pt x="17800" y="20911"/>
                    </a:cubicBezTo>
                    <a:cubicBezTo>
                      <a:pt x="17800" y="21305"/>
                      <a:pt x="17964" y="21600"/>
                      <a:pt x="18160" y="21600"/>
                    </a:cubicBezTo>
                    <a:cubicBezTo>
                      <a:pt x="19109" y="21600"/>
                      <a:pt x="19109" y="21600"/>
                      <a:pt x="19109" y="21600"/>
                    </a:cubicBezTo>
                    <a:cubicBezTo>
                      <a:pt x="19306" y="21600"/>
                      <a:pt x="19240" y="21305"/>
                      <a:pt x="19240" y="21010"/>
                    </a:cubicBezTo>
                    <a:cubicBezTo>
                      <a:pt x="19240" y="20813"/>
                      <a:pt x="18782" y="20616"/>
                      <a:pt x="18422" y="20468"/>
                    </a:cubicBezTo>
                    <a:cubicBezTo>
                      <a:pt x="17342" y="16827"/>
                      <a:pt x="17342" y="16827"/>
                      <a:pt x="17342" y="16827"/>
                    </a:cubicBezTo>
                    <a:cubicBezTo>
                      <a:pt x="17375" y="16631"/>
                      <a:pt x="17342" y="16385"/>
                      <a:pt x="17244" y="16237"/>
                    </a:cubicBezTo>
                    <a:cubicBezTo>
                      <a:pt x="16131" y="12153"/>
                      <a:pt x="16131" y="12153"/>
                      <a:pt x="16131" y="12153"/>
                    </a:cubicBezTo>
                    <a:cubicBezTo>
                      <a:pt x="16426" y="11759"/>
                      <a:pt x="16589" y="10775"/>
                      <a:pt x="16458" y="9988"/>
                    </a:cubicBezTo>
                    <a:cubicBezTo>
                      <a:pt x="16327" y="8955"/>
                      <a:pt x="16786" y="6938"/>
                      <a:pt x="17244" y="5904"/>
                    </a:cubicBezTo>
                    <a:cubicBezTo>
                      <a:pt x="17702" y="4871"/>
                      <a:pt x="17571" y="2952"/>
                      <a:pt x="17800" y="3838"/>
                    </a:cubicBezTo>
                    <a:cubicBezTo>
                      <a:pt x="18029" y="4773"/>
                      <a:pt x="19535" y="5215"/>
                      <a:pt x="20353" y="6052"/>
                    </a:cubicBezTo>
                    <a:cubicBezTo>
                      <a:pt x="21106" y="6888"/>
                      <a:pt x="21531" y="4674"/>
                      <a:pt x="21531" y="4674"/>
                    </a:cubicBezTo>
                    <a:cubicBezTo>
                      <a:pt x="21531" y="4674"/>
                      <a:pt x="19535" y="1230"/>
                      <a:pt x="19142" y="49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3383522" y="3733069"/>
              <a:ext cx="722383" cy="540271"/>
            </a:xfrm>
            <a:prstGeom prst="rect"/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699440" y="2923184"/>
              <a:ext cx="340007" cy="276438"/>
              <a:chOff x="9661808" y="1185828"/>
              <a:chExt cx="1603095" cy="130337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5" name="Shape 48262"/>
              <p:cNvSpPr/>
              <p:nvPr/>
            </p:nvSpPr>
            <p:spPr>
              <a:xfrm>
                <a:off x="10652126" y="1317625"/>
                <a:ext cx="188914" cy="1285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311"/>
                    </a:moveTo>
                    <a:cubicBezTo>
                      <a:pt x="0" y="14164"/>
                      <a:pt x="5097" y="21600"/>
                      <a:pt x="10921" y="21600"/>
                    </a:cubicBezTo>
                    <a:cubicBezTo>
                      <a:pt x="16989" y="21600"/>
                      <a:pt x="21600" y="14164"/>
                      <a:pt x="21600" y="5311"/>
                    </a:cubicBezTo>
                    <a:cubicBezTo>
                      <a:pt x="21600" y="3541"/>
                      <a:pt x="21600" y="1416"/>
                      <a:pt x="21115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243" y="1416"/>
                      <a:pt x="0" y="3541"/>
                      <a:pt x="0" y="531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96" name="Shape 48263"/>
              <p:cNvSpPr/>
              <p:nvPr/>
            </p:nvSpPr>
            <p:spPr>
              <a:xfrm>
                <a:off x="10680701" y="1255712"/>
                <a:ext cx="134939" cy="301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13" y="0"/>
                      <a:pt x="2700" y="7714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563" y="7714"/>
                      <a:pt x="14850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97" name="Shape 48286"/>
              <p:cNvSpPr/>
              <p:nvPr/>
            </p:nvSpPr>
            <p:spPr>
              <a:xfrm>
                <a:off x="10545240" y="1513432"/>
                <a:ext cx="370302" cy="2422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0858" extrusionOk="0">
                    <a:moveTo>
                      <a:pt x="19308" y="14141"/>
                    </a:moveTo>
                    <a:cubicBezTo>
                      <a:pt x="11343" y="11944"/>
                      <a:pt x="11343" y="11944"/>
                      <a:pt x="11343" y="11944"/>
                    </a:cubicBezTo>
                    <a:cubicBezTo>
                      <a:pt x="3982" y="961"/>
                      <a:pt x="3982" y="961"/>
                      <a:pt x="3982" y="961"/>
                    </a:cubicBezTo>
                    <a:cubicBezTo>
                      <a:pt x="3017" y="-320"/>
                      <a:pt x="1569" y="-320"/>
                      <a:pt x="724" y="961"/>
                    </a:cubicBezTo>
                    <a:cubicBezTo>
                      <a:pt x="-241" y="2243"/>
                      <a:pt x="-241" y="4439"/>
                      <a:pt x="724" y="5721"/>
                    </a:cubicBezTo>
                    <a:cubicBezTo>
                      <a:pt x="8689" y="17802"/>
                      <a:pt x="8689" y="17802"/>
                      <a:pt x="8689" y="17802"/>
                    </a:cubicBezTo>
                    <a:cubicBezTo>
                      <a:pt x="9171" y="18168"/>
                      <a:pt x="9654" y="18717"/>
                      <a:pt x="10257" y="18717"/>
                    </a:cubicBezTo>
                    <a:cubicBezTo>
                      <a:pt x="18463" y="20731"/>
                      <a:pt x="18463" y="20731"/>
                      <a:pt x="18463" y="20731"/>
                    </a:cubicBezTo>
                    <a:cubicBezTo>
                      <a:pt x="19670" y="21280"/>
                      <a:pt x="20876" y="19999"/>
                      <a:pt x="20997" y="17985"/>
                    </a:cubicBezTo>
                    <a:cubicBezTo>
                      <a:pt x="21359" y="16155"/>
                      <a:pt x="20514" y="14507"/>
                      <a:pt x="19308" y="1414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98" name="Shape 48290"/>
              <p:cNvSpPr/>
              <p:nvPr/>
            </p:nvSpPr>
            <p:spPr>
              <a:xfrm>
                <a:off x="10309226" y="1277937"/>
                <a:ext cx="4764" cy="79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64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99" name="Shape 48293"/>
              <p:cNvSpPr/>
              <p:nvPr/>
            </p:nvSpPr>
            <p:spPr>
              <a:xfrm>
                <a:off x="10411835" y="1185828"/>
                <a:ext cx="186317" cy="2270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6" h="21159" extrusionOk="0">
                    <a:moveTo>
                      <a:pt x="21126" y="17988"/>
                    </a:moveTo>
                    <a:cubicBezTo>
                      <a:pt x="21126" y="17988"/>
                      <a:pt x="21126" y="17988"/>
                      <a:pt x="21126" y="17988"/>
                    </a:cubicBezTo>
                    <a:cubicBezTo>
                      <a:pt x="20646" y="13827"/>
                      <a:pt x="20646" y="13827"/>
                      <a:pt x="20646" y="13827"/>
                    </a:cubicBezTo>
                    <a:cubicBezTo>
                      <a:pt x="20406" y="13034"/>
                      <a:pt x="19686" y="11845"/>
                      <a:pt x="18726" y="11449"/>
                    </a:cubicBezTo>
                    <a:cubicBezTo>
                      <a:pt x="7926" y="1144"/>
                      <a:pt x="7926" y="1144"/>
                      <a:pt x="7926" y="1144"/>
                    </a:cubicBezTo>
                    <a:cubicBezTo>
                      <a:pt x="6246" y="-243"/>
                      <a:pt x="3366" y="-441"/>
                      <a:pt x="1686" y="946"/>
                    </a:cubicBezTo>
                    <a:cubicBezTo>
                      <a:pt x="-474" y="2333"/>
                      <a:pt x="-474" y="4711"/>
                      <a:pt x="1206" y="6098"/>
                    </a:cubicBezTo>
                    <a:cubicBezTo>
                      <a:pt x="11526" y="16007"/>
                      <a:pt x="11526" y="16007"/>
                      <a:pt x="11526" y="16007"/>
                    </a:cubicBezTo>
                    <a:cubicBezTo>
                      <a:pt x="12246" y="21159"/>
                      <a:pt x="12246" y="21159"/>
                      <a:pt x="12246" y="21159"/>
                    </a:cubicBezTo>
                    <a:cubicBezTo>
                      <a:pt x="14646" y="19177"/>
                      <a:pt x="17766" y="17988"/>
                      <a:pt x="21126" y="1798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0" name="Shape 48294"/>
              <p:cNvSpPr/>
              <p:nvPr/>
            </p:nvSpPr>
            <p:spPr>
              <a:xfrm>
                <a:off x="11063289" y="1513258"/>
                <a:ext cx="69868" cy="520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90" h="20816" extrusionOk="0">
                    <a:moveTo>
                      <a:pt x="14065" y="80"/>
                    </a:moveTo>
                    <a:cubicBezTo>
                      <a:pt x="5526" y="1808"/>
                      <a:pt x="0" y="18224"/>
                      <a:pt x="0" y="18224"/>
                    </a:cubicBezTo>
                    <a:cubicBezTo>
                      <a:pt x="3014" y="18224"/>
                      <a:pt x="5023" y="19952"/>
                      <a:pt x="7033" y="20816"/>
                    </a:cubicBezTo>
                    <a:cubicBezTo>
                      <a:pt x="8540" y="5264"/>
                      <a:pt x="21600" y="-784"/>
                      <a:pt x="14065" y="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1" name="Shape 48295"/>
              <p:cNvSpPr/>
              <p:nvPr/>
            </p:nvSpPr>
            <p:spPr>
              <a:xfrm>
                <a:off x="10180639" y="2085976"/>
                <a:ext cx="290089" cy="3998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417" extrusionOk="0">
                    <a:moveTo>
                      <a:pt x="16748" y="18985"/>
                    </a:moveTo>
                    <a:cubicBezTo>
                      <a:pt x="10174" y="10800"/>
                      <a:pt x="10174" y="10800"/>
                      <a:pt x="10174" y="10800"/>
                    </a:cubicBezTo>
                    <a:cubicBezTo>
                      <a:pt x="10174" y="10459"/>
                      <a:pt x="10174" y="10004"/>
                      <a:pt x="10017" y="9663"/>
                    </a:cubicBezTo>
                    <a:cubicBezTo>
                      <a:pt x="7670" y="0"/>
                      <a:pt x="7670" y="0"/>
                      <a:pt x="7670" y="0"/>
                    </a:cubicBezTo>
                    <a:cubicBezTo>
                      <a:pt x="6261" y="341"/>
                      <a:pt x="4383" y="568"/>
                      <a:pt x="2661" y="796"/>
                    </a:cubicBezTo>
                    <a:cubicBezTo>
                      <a:pt x="2348" y="796"/>
                      <a:pt x="2348" y="796"/>
                      <a:pt x="2348" y="796"/>
                    </a:cubicBezTo>
                    <a:cubicBezTo>
                      <a:pt x="0" y="2160"/>
                      <a:pt x="0" y="2160"/>
                      <a:pt x="0" y="2160"/>
                    </a:cubicBezTo>
                    <a:cubicBezTo>
                      <a:pt x="5009" y="11027"/>
                      <a:pt x="5009" y="11027"/>
                      <a:pt x="5009" y="11027"/>
                    </a:cubicBezTo>
                    <a:cubicBezTo>
                      <a:pt x="5165" y="11368"/>
                      <a:pt x="5165" y="11368"/>
                      <a:pt x="5165" y="11368"/>
                    </a:cubicBezTo>
                    <a:cubicBezTo>
                      <a:pt x="14400" y="19781"/>
                      <a:pt x="14400" y="19781"/>
                      <a:pt x="14400" y="19781"/>
                    </a:cubicBezTo>
                    <a:cubicBezTo>
                      <a:pt x="14400" y="20008"/>
                      <a:pt x="14400" y="20122"/>
                      <a:pt x="14400" y="20236"/>
                    </a:cubicBezTo>
                    <a:cubicBezTo>
                      <a:pt x="14400" y="20918"/>
                      <a:pt x="15183" y="21600"/>
                      <a:pt x="16122" y="21373"/>
                    </a:cubicBezTo>
                    <a:cubicBezTo>
                      <a:pt x="20504" y="21259"/>
                      <a:pt x="20504" y="21259"/>
                      <a:pt x="20504" y="21259"/>
                    </a:cubicBezTo>
                    <a:cubicBezTo>
                      <a:pt x="21600" y="21259"/>
                      <a:pt x="21443" y="20577"/>
                      <a:pt x="21443" y="20008"/>
                    </a:cubicBezTo>
                    <a:cubicBezTo>
                      <a:pt x="21130" y="19440"/>
                      <a:pt x="18470" y="18985"/>
                      <a:pt x="16748" y="18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2" name="Shape 48296"/>
              <p:cNvSpPr/>
              <p:nvPr/>
            </p:nvSpPr>
            <p:spPr>
              <a:xfrm>
                <a:off x="10545227" y="2154238"/>
                <a:ext cx="248189" cy="3307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230" extrusionOk="0">
                    <a:moveTo>
                      <a:pt x="20875" y="8558"/>
                    </a:moveTo>
                    <a:cubicBezTo>
                      <a:pt x="18878" y="0"/>
                      <a:pt x="18878" y="0"/>
                      <a:pt x="18878" y="0"/>
                    </a:cubicBezTo>
                    <a:cubicBezTo>
                      <a:pt x="17063" y="136"/>
                      <a:pt x="15067" y="136"/>
                      <a:pt x="12888" y="0"/>
                    </a:cubicBezTo>
                    <a:cubicBezTo>
                      <a:pt x="11799" y="0"/>
                      <a:pt x="10529" y="0"/>
                      <a:pt x="9440" y="0"/>
                    </a:cubicBezTo>
                    <a:cubicBezTo>
                      <a:pt x="15067" y="10189"/>
                      <a:pt x="15067" y="10189"/>
                      <a:pt x="15067" y="10189"/>
                    </a:cubicBezTo>
                    <a:cubicBezTo>
                      <a:pt x="3631" y="15487"/>
                      <a:pt x="3631" y="15487"/>
                      <a:pt x="3631" y="15487"/>
                    </a:cubicBezTo>
                    <a:cubicBezTo>
                      <a:pt x="2905" y="15487"/>
                      <a:pt x="2361" y="15894"/>
                      <a:pt x="2179" y="16438"/>
                    </a:cubicBezTo>
                    <a:cubicBezTo>
                      <a:pt x="183" y="20106"/>
                      <a:pt x="183" y="20106"/>
                      <a:pt x="183" y="20106"/>
                    </a:cubicBezTo>
                    <a:cubicBezTo>
                      <a:pt x="-362" y="20785"/>
                      <a:pt x="364" y="20785"/>
                      <a:pt x="1635" y="21192"/>
                    </a:cubicBezTo>
                    <a:cubicBezTo>
                      <a:pt x="2361" y="21600"/>
                      <a:pt x="5265" y="18611"/>
                      <a:pt x="5991" y="17660"/>
                    </a:cubicBezTo>
                    <a:cubicBezTo>
                      <a:pt x="5991" y="17389"/>
                      <a:pt x="5991" y="17389"/>
                      <a:pt x="5991" y="17389"/>
                    </a:cubicBezTo>
                    <a:cubicBezTo>
                      <a:pt x="5991" y="17389"/>
                      <a:pt x="5991" y="17389"/>
                      <a:pt x="5991" y="17660"/>
                    </a:cubicBezTo>
                    <a:cubicBezTo>
                      <a:pt x="5809" y="17660"/>
                      <a:pt x="5809" y="17660"/>
                      <a:pt x="5809" y="17660"/>
                    </a:cubicBezTo>
                    <a:cubicBezTo>
                      <a:pt x="5991" y="17389"/>
                      <a:pt x="5991" y="17389"/>
                      <a:pt x="5991" y="17389"/>
                    </a:cubicBezTo>
                    <a:cubicBezTo>
                      <a:pt x="19967" y="12498"/>
                      <a:pt x="19967" y="12498"/>
                      <a:pt x="19967" y="12498"/>
                    </a:cubicBezTo>
                    <a:cubicBezTo>
                      <a:pt x="20512" y="12362"/>
                      <a:pt x="21238" y="10596"/>
                      <a:pt x="21238" y="9509"/>
                    </a:cubicBezTo>
                    <a:cubicBezTo>
                      <a:pt x="21238" y="9238"/>
                      <a:pt x="21238" y="9102"/>
                      <a:pt x="21238" y="8830"/>
                    </a:cubicBezTo>
                    <a:cubicBezTo>
                      <a:pt x="21238" y="8830"/>
                      <a:pt x="21238" y="8694"/>
                      <a:pt x="20875" y="8558"/>
                    </a:cubicBezTo>
                    <a:close/>
                    <a:moveTo>
                      <a:pt x="5991" y="16845"/>
                    </a:moveTo>
                    <a:cubicBezTo>
                      <a:pt x="5991" y="16709"/>
                      <a:pt x="5991" y="16709"/>
                      <a:pt x="5991" y="16709"/>
                    </a:cubicBezTo>
                    <a:lnTo>
                      <a:pt x="5991" y="1684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3" name="Shape 48297"/>
              <p:cNvSpPr/>
              <p:nvPr/>
            </p:nvSpPr>
            <p:spPr>
              <a:xfrm>
                <a:off x="10612439" y="2414588"/>
                <a:ext cx="1" cy="31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4" name="Shape 48298"/>
              <p:cNvSpPr/>
              <p:nvPr/>
            </p:nvSpPr>
            <p:spPr>
              <a:xfrm>
                <a:off x="10567989" y="1712912"/>
                <a:ext cx="215901" cy="83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5" extrusionOk="0">
                    <a:moveTo>
                      <a:pt x="5929" y="6480"/>
                    </a:moveTo>
                    <a:cubicBezTo>
                      <a:pt x="5929" y="9180"/>
                      <a:pt x="1482" y="17280"/>
                      <a:pt x="212" y="17820"/>
                    </a:cubicBezTo>
                    <a:cubicBezTo>
                      <a:pt x="212" y="17820"/>
                      <a:pt x="0" y="17820"/>
                      <a:pt x="0" y="18900"/>
                    </a:cubicBezTo>
                    <a:cubicBezTo>
                      <a:pt x="424" y="20520"/>
                      <a:pt x="3388" y="21600"/>
                      <a:pt x="5506" y="20520"/>
                    </a:cubicBezTo>
                    <a:cubicBezTo>
                      <a:pt x="8682" y="19440"/>
                      <a:pt x="11647" y="20520"/>
                      <a:pt x="14612" y="17820"/>
                    </a:cubicBezTo>
                    <a:cubicBezTo>
                      <a:pt x="16729" y="15660"/>
                      <a:pt x="19059" y="14040"/>
                      <a:pt x="21600" y="11880"/>
                    </a:cubicBezTo>
                    <a:cubicBezTo>
                      <a:pt x="15247" y="9720"/>
                      <a:pt x="15247" y="9720"/>
                      <a:pt x="15247" y="9720"/>
                    </a:cubicBezTo>
                    <a:cubicBezTo>
                      <a:pt x="13765" y="9720"/>
                      <a:pt x="12282" y="7560"/>
                      <a:pt x="11224" y="5400"/>
                    </a:cubicBezTo>
                    <a:cubicBezTo>
                      <a:pt x="9318" y="0"/>
                      <a:pt x="9318" y="0"/>
                      <a:pt x="9318" y="0"/>
                    </a:cubicBezTo>
                    <a:cubicBezTo>
                      <a:pt x="8682" y="540"/>
                      <a:pt x="8682" y="540"/>
                      <a:pt x="8682" y="540"/>
                    </a:cubicBezTo>
                    <a:cubicBezTo>
                      <a:pt x="8259" y="2160"/>
                      <a:pt x="6141" y="5400"/>
                      <a:pt x="5929" y="64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5" name="Shape 48299"/>
              <p:cNvSpPr/>
              <p:nvPr/>
            </p:nvSpPr>
            <p:spPr>
              <a:xfrm>
                <a:off x="10793414" y="1502581"/>
                <a:ext cx="272418" cy="16588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7" h="21094" extrusionOk="0">
                    <a:moveTo>
                      <a:pt x="9027" y="21094"/>
                    </a:moveTo>
                    <a:cubicBezTo>
                      <a:pt x="9188" y="20824"/>
                      <a:pt x="9188" y="20824"/>
                      <a:pt x="9188" y="20824"/>
                    </a:cubicBezTo>
                    <a:cubicBezTo>
                      <a:pt x="9672" y="20014"/>
                      <a:pt x="11928" y="17044"/>
                      <a:pt x="13701" y="15154"/>
                    </a:cubicBezTo>
                    <a:cubicBezTo>
                      <a:pt x="15636" y="13264"/>
                      <a:pt x="17893" y="11374"/>
                      <a:pt x="17893" y="11374"/>
                    </a:cubicBezTo>
                    <a:cubicBezTo>
                      <a:pt x="19343" y="8674"/>
                      <a:pt x="19343" y="8674"/>
                      <a:pt x="19343" y="8674"/>
                    </a:cubicBezTo>
                    <a:cubicBezTo>
                      <a:pt x="19343" y="8674"/>
                      <a:pt x="19343" y="7594"/>
                      <a:pt x="19343" y="6514"/>
                    </a:cubicBezTo>
                    <a:cubicBezTo>
                      <a:pt x="19504" y="4084"/>
                      <a:pt x="19827" y="1114"/>
                      <a:pt x="20472" y="304"/>
                    </a:cubicBezTo>
                    <a:cubicBezTo>
                      <a:pt x="21600" y="-506"/>
                      <a:pt x="18376" y="304"/>
                      <a:pt x="17087" y="2734"/>
                    </a:cubicBezTo>
                    <a:cubicBezTo>
                      <a:pt x="15636" y="4894"/>
                      <a:pt x="15313" y="4624"/>
                      <a:pt x="13701" y="4624"/>
                    </a:cubicBezTo>
                    <a:cubicBezTo>
                      <a:pt x="12090" y="4084"/>
                      <a:pt x="11445" y="4084"/>
                      <a:pt x="10961" y="5164"/>
                    </a:cubicBezTo>
                    <a:cubicBezTo>
                      <a:pt x="10478" y="6784"/>
                      <a:pt x="10155" y="5974"/>
                      <a:pt x="8543" y="6784"/>
                    </a:cubicBezTo>
                    <a:cubicBezTo>
                      <a:pt x="6770" y="7594"/>
                      <a:pt x="6287" y="5974"/>
                      <a:pt x="5642" y="8674"/>
                    </a:cubicBezTo>
                    <a:cubicBezTo>
                      <a:pt x="4836" y="11374"/>
                      <a:pt x="4513" y="11914"/>
                      <a:pt x="3707" y="13534"/>
                    </a:cubicBezTo>
                    <a:cubicBezTo>
                      <a:pt x="2901" y="14614"/>
                      <a:pt x="3063" y="13804"/>
                      <a:pt x="1290" y="16234"/>
                    </a:cubicBezTo>
                    <a:cubicBezTo>
                      <a:pt x="645" y="17044"/>
                      <a:pt x="322" y="17044"/>
                      <a:pt x="0" y="17314"/>
                    </a:cubicBezTo>
                    <a:cubicBezTo>
                      <a:pt x="6931" y="19474"/>
                      <a:pt x="6931" y="19474"/>
                      <a:pt x="6931" y="19474"/>
                    </a:cubicBezTo>
                    <a:cubicBezTo>
                      <a:pt x="7576" y="19474"/>
                      <a:pt x="8221" y="20284"/>
                      <a:pt x="9027" y="210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6" name="Shape 48300"/>
              <p:cNvSpPr/>
              <p:nvPr/>
            </p:nvSpPr>
            <p:spPr>
              <a:xfrm>
                <a:off x="11063289" y="1558925"/>
                <a:ext cx="31223" cy="33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9" h="11535" extrusionOk="0">
                    <a:moveTo>
                      <a:pt x="20160" y="5040"/>
                    </a:moveTo>
                    <a:cubicBezTo>
                      <a:pt x="20160" y="4320"/>
                      <a:pt x="20160" y="3600"/>
                      <a:pt x="20160" y="2160"/>
                    </a:cubicBezTo>
                    <a:cubicBezTo>
                      <a:pt x="14400" y="1440"/>
                      <a:pt x="8640" y="0"/>
                      <a:pt x="0" y="0"/>
                    </a:cubicBezTo>
                    <a:cubicBezTo>
                      <a:pt x="0" y="1440"/>
                      <a:pt x="21600" y="21600"/>
                      <a:pt x="20160" y="504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7" name="Shape 48301"/>
              <p:cNvSpPr/>
              <p:nvPr/>
            </p:nvSpPr>
            <p:spPr>
              <a:xfrm>
                <a:off x="9661808" y="1825208"/>
                <a:ext cx="393419" cy="4202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5" h="20279" extrusionOk="0">
                    <a:moveTo>
                      <a:pt x="14140" y="8825"/>
                    </a:moveTo>
                    <a:cubicBezTo>
                      <a:pt x="14709" y="5447"/>
                      <a:pt x="14254" y="10258"/>
                      <a:pt x="14140" y="10872"/>
                    </a:cubicBezTo>
                    <a:cubicBezTo>
                      <a:pt x="13913" y="11589"/>
                      <a:pt x="15732" y="6778"/>
                      <a:pt x="15959" y="6061"/>
                    </a:cubicBezTo>
                    <a:cubicBezTo>
                      <a:pt x="16187" y="5344"/>
                      <a:pt x="18347" y="2580"/>
                      <a:pt x="19370" y="2478"/>
                    </a:cubicBezTo>
                    <a:cubicBezTo>
                      <a:pt x="19824" y="1557"/>
                      <a:pt x="20279" y="738"/>
                      <a:pt x="21075" y="124"/>
                    </a:cubicBezTo>
                    <a:cubicBezTo>
                      <a:pt x="21075" y="21"/>
                      <a:pt x="21075" y="21"/>
                      <a:pt x="21075" y="21"/>
                    </a:cubicBezTo>
                    <a:cubicBezTo>
                      <a:pt x="21075" y="21"/>
                      <a:pt x="15277" y="-593"/>
                      <a:pt x="12208" y="4730"/>
                    </a:cubicBezTo>
                    <a:cubicBezTo>
                      <a:pt x="10275" y="7904"/>
                      <a:pt x="7774" y="8825"/>
                      <a:pt x="6069" y="9132"/>
                    </a:cubicBezTo>
                    <a:cubicBezTo>
                      <a:pt x="7092" y="9132"/>
                      <a:pt x="8229" y="8825"/>
                      <a:pt x="8911" y="8723"/>
                    </a:cubicBezTo>
                    <a:cubicBezTo>
                      <a:pt x="9934" y="8108"/>
                      <a:pt x="2658" y="12203"/>
                      <a:pt x="2203" y="12306"/>
                    </a:cubicBezTo>
                    <a:cubicBezTo>
                      <a:pt x="1862" y="12408"/>
                      <a:pt x="7319" y="10975"/>
                      <a:pt x="7547" y="10872"/>
                    </a:cubicBezTo>
                    <a:cubicBezTo>
                      <a:pt x="8115" y="10565"/>
                      <a:pt x="1521" y="15479"/>
                      <a:pt x="1408" y="15684"/>
                    </a:cubicBezTo>
                    <a:cubicBezTo>
                      <a:pt x="1067" y="15991"/>
                      <a:pt x="2886" y="15274"/>
                      <a:pt x="4250" y="15172"/>
                    </a:cubicBezTo>
                    <a:cubicBezTo>
                      <a:pt x="5500" y="14865"/>
                      <a:pt x="612" y="19267"/>
                      <a:pt x="43" y="20188"/>
                    </a:cubicBezTo>
                    <a:cubicBezTo>
                      <a:pt x="-525" y="21007"/>
                      <a:pt x="4704" y="15991"/>
                      <a:pt x="5273" y="15684"/>
                    </a:cubicBezTo>
                    <a:cubicBezTo>
                      <a:pt x="5728" y="15479"/>
                      <a:pt x="11412" y="11487"/>
                      <a:pt x="11867" y="11282"/>
                    </a:cubicBezTo>
                    <a:cubicBezTo>
                      <a:pt x="12208" y="11180"/>
                      <a:pt x="11412" y="13329"/>
                      <a:pt x="10730" y="14455"/>
                    </a:cubicBezTo>
                    <a:cubicBezTo>
                      <a:pt x="11753" y="13432"/>
                      <a:pt x="13686" y="11282"/>
                      <a:pt x="14140" y="882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8" name="Shape 48302"/>
              <p:cNvSpPr/>
              <p:nvPr/>
            </p:nvSpPr>
            <p:spPr>
              <a:xfrm>
                <a:off x="10323233" y="1400551"/>
                <a:ext cx="389580" cy="6510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042" extrusionOk="0">
                    <a:moveTo>
                      <a:pt x="18917" y="1394"/>
                    </a:moveTo>
                    <a:cubicBezTo>
                      <a:pt x="17117" y="503"/>
                      <a:pt x="17117" y="503"/>
                      <a:pt x="17117" y="503"/>
                    </a:cubicBezTo>
                    <a:cubicBezTo>
                      <a:pt x="15092" y="-320"/>
                      <a:pt x="12392" y="-114"/>
                      <a:pt x="11042" y="983"/>
                    </a:cubicBezTo>
                    <a:cubicBezTo>
                      <a:pt x="1029" y="9143"/>
                      <a:pt x="1029" y="9143"/>
                      <a:pt x="1029" y="9143"/>
                    </a:cubicBezTo>
                    <a:cubicBezTo>
                      <a:pt x="-96" y="9897"/>
                      <a:pt x="-321" y="11063"/>
                      <a:pt x="466" y="11886"/>
                    </a:cubicBezTo>
                    <a:cubicBezTo>
                      <a:pt x="804" y="12297"/>
                      <a:pt x="1141" y="12571"/>
                      <a:pt x="1816" y="12846"/>
                    </a:cubicBezTo>
                    <a:cubicBezTo>
                      <a:pt x="3504" y="13669"/>
                      <a:pt x="3504" y="13669"/>
                      <a:pt x="3504" y="13669"/>
                    </a:cubicBezTo>
                    <a:cubicBezTo>
                      <a:pt x="3616" y="13737"/>
                      <a:pt x="3954" y="13806"/>
                      <a:pt x="3954" y="13806"/>
                    </a:cubicBezTo>
                    <a:cubicBezTo>
                      <a:pt x="3954" y="13806"/>
                      <a:pt x="4066" y="13943"/>
                      <a:pt x="4291" y="13943"/>
                    </a:cubicBezTo>
                    <a:cubicBezTo>
                      <a:pt x="8341" y="16206"/>
                      <a:pt x="8341" y="16206"/>
                      <a:pt x="8341" y="16206"/>
                    </a:cubicBezTo>
                    <a:cubicBezTo>
                      <a:pt x="3166" y="18057"/>
                      <a:pt x="3166" y="18057"/>
                      <a:pt x="3166" y="18057"/>
                    </a:cubicBezTo>
                    <a:cubicBezTo>
                      <a:pt x="2041" y="18400"/>
                      <a:pt x="1591" y="19360"/>
                      <a:pt x="2266" y="20046"/>
                    </a:cubicBezTo>
                    <a:cubicBezTo>
                      <a:pt x="2491" y="20320"/>
                      <a:pt x="2491" y="20320"/>
                      <a:pt x="2491" y="20320"/>
                    </a:cubicBezTo>
                    <a:cubicBezTo>
                      <a:pt x="3166" y="21006"/>
                      <a:pt x="4741" y="21280"/>
                      <a:pt x="5866" y="20800"/>
                    </a:cubicBezTo>
                    <a:cubicBezTo>
                      <a:pt x="14304" y="17851"/>
                      <a:pt x="14304" y="17851"/>
                      <a:pt x="14304" y="17851"/>
                    </a:cubicBezTo>
                    <a:cubicBezTo>
                      <a:pt x="15542" y="17440"/>
                      <a:pt x="15879" y="16480"/>
                      <a:pt x="15317" y="15863"/>
                    </a:cubicBezTo>
                    <a:cubicBezTo>
                      <a:pt x="15092" y="15657"/>
                      <a:pt x="15092" y="15657"/>
                      <a:pt x="15092" y="15657"/>
                    </a:cubicBezTo>
                    <a:cubicBezTo>
                      <a:pt x="15092" y="15657"/>
                      <a:pt x="14979" y="15520"/>
                      <a:pt x="14979" y="15451"/>
                    </a:cubicBezTo>
                    <a:cubicBezTo>
                      <a:pt x="14754" y="15246"/>
                      <a:pt x="14529" y="15177"/>
                      <a:pt x="14304" y="15040"/>
                    </a:cubicBezTo>
                    <a:cubicBezTo>
                      <a:pt x="10029" y="12777"/>
                      <a:pt x="10029" y="12777"/>
                      <a:pt x="10029" y="12777"/>
                    </a:cubicBezTo>
                    <a:cubicBezTo>
                      <a:pt x="10254" y="12709"/>
                      <a:pt x="10254" y="12709"/>
                      <a:pt x="10254" y="12709"/>
                    </a:cubicBezTo>
                    <a:cubicBezTo>
                      <a:pt x="15429" y="8594"/>
                      <a:pt x="15429" y="8594"/>
                      <a:pt x="15429" y="8594"/>
                    </a:cubicBezTo>
                    <a:cubicBezTo>
                      <a:pt x="11492" y="6263"/>
                      <a:pt x="11492" y="6263"/>
                      <a:pt x="11492" y="6263"/>
                    </a:cubicBezTo>
                    <a:cubicBezTo>
                      <a:pt x="10254" y="5509"/>
                      <a:pt x="10254" y="4274"/>
                      <a:pt x="11492" y="3520"/>
                    </a:cubicBezTo>
                    <a:cubicBezTo>
                      <a:pt x="12167" y="3109"/>
                      <a:pt x="12954" y="2903"/>
                      <a:pt x="13854" y="2903"/>
                    </a:cubicBezTo>
                    <a:cubicBezTo>
                      <a:pt x="14642" y="2903"/>
                      <a:pt x="15429" y="3109"/>
                      <a:pt x="16104" y="3520"/>
                    </a:cubicBezTo>
                    <a:cubicBezTo>
                      <a:pt x="19367" y="5440"/>
                      <a:pt x="19367" y="5440"/>
                      <a:pt x="19367" y="5440"/>
                    </a:cubicBezTo>
                    <a:cubicBezTo>
                      <a:pt x="19704" y="5097"/>
                      <a:pt x="19704" y="5097"/>
                      <a:pt x="19704" y="5097"/>
                    </a:cubicBezTo>
                    <a:cubicBezTo>
                      <a:pt x="21279" y="4000"/>
                      <a:pt x="20717" y="2217"/>
                      <a:pt x="18917" y="13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109" name="Shape 48303"/>
              <p:cNvSpPr/>
              <p:nvPr/>
            </p:nvSpPr>
            <p:spPr>
              <a:xfrm>
                <a:off x="9870771" y="1558925"/>
                <a:ext cx="1394132" cy="9302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extrusionOk="0">
                    <a:moveTo>
                      <a:pt x="19142" y="492"/>
                    </a:moveTo>
                    <a:cubicBezTo>
                      <a:pt x="19076" y="344"/>
                      <a:pt x="18978" y="246"/>
                      <a:pt x="18880" y="148"/>
                    </a:cubicBezTo>
                    <a:cubicBezTo>
                      <a:pt x="18880" y="246"/>
                      <a:pt x="18880" y="295"/>
                      <a:pt x="18880" y="344"/>
                    </a:cubicBezTo>
                    <a:cubicBezTo>
                      <a:pt x="18913" y="1476"/>
                      <a:pt x="18422" y="98"/>
                      <a:pt x="18422" y="0"/>
                    </a:cubicBezTo>
                    <a:cubicBezTo>
                      <a:pt x="18389" y="0"/>
                      <a:pt x="18324" y="0"/>
                      <a:pt x="18291" y="0"/>
                    </a:cubicBezTo>
                    <a:cubicBezTo>
                      <a:pt x="18258" y="295"/>
                      <a:pt x="18258" y="492"/>
                      <a:pt x="18258" y="492"/>
                    </a:cubicBezTo>
                    <a:cubicBezTo>
                      <a:pt x="18029" y="984"/>
                      <a:pt x="18029" y="984"/>
                      <a:pt x="18029" y="984"/>
                    </a:cubicBezTo>
                    <a:cubicBezTo>
                      <a:pt x="18029" y="984"/>
                      <a:pt x="17506" y="1328"/>
                      <a:pt x="17146" y="1673"/>
                    </a:cubicBezTo>
                    <a:cubicBezTo>
                      <a:pt x="16720" y="2017"/>
                      <a:pt x="16327" y="2559"/>
                      <a:pt x="16229" y="2706"/>
                    </a:cubicBezTo>
                    <a:cubicBezTo>
                      <a:pt x="16196" y="2706"/>
                      <a:pt x="16196" y="2706"/>
                      <a:pt x="16196" y="2706"/>
                    </a:cubicBezTo>
                    <a:cubicBezTo>
                      <a:pt x="16196" y="2755"/>
                      <a:pt x="16229" y="2755"/>
                      <a:pt x="16229" y="2755"/>
                    </a:cubicBezTo>
                    <a:cubicBezTo>
                      <a:pt x="16426" y="3198"/>
                      <a:pt x="16458" y="3493"/>
                      <a:pt x="16426" y="3936"/>
                    </a:cubicBezTo>
                    <a:cubicBezTo>
                      <a:pt x="16327" y="4527"/>
                      <a:pt x="15967" y="5117"/>
                      <a:pt x="15509" y="5117"/>
                    </a:cubicBezTo>
                    <a:cubicBezTo>
                      <a:pt x="15411" y="5117"/>
                      <a:pt x="15378" y="5019"/>
                      <a:pt x="15313" y="5019"/>
                    </a:cubicBezTo>
                    <a:cubicBezTo>
                      <a:pt x="14396" y="4822"/>
                      <a:pt x="14396" y="4822"/>
                      <a:pt x="14396" y="4822"/>
                    </a:cubicBezTo>
                    <a:cubicBezTo>
                      <a:pt x="13938" y="5117"/>
                      <a:pt x="13546" y="5215"/>
                      <a:pt x="13120" y="5462"/>
                    </a:cubicBezTo>
                    <a:cubicBezTo>
                      <a:pt x="12727" y="5658"/>
                      <a:pt x="12204" y="5560"/>
                      <a:pt x="11746" y="5658"/>
                    </a:cubicBezTo>
                    <a:cubicBezTo>
                      <a:pt x="11386" y="5806"/>
                      <a:pt x="10927" y="5560"/>
                      <a:pt x="10895" y="5511"/>
                    </a:cubicBezTo>
                    <a:cubicBezTo>
                      <a:pt x="10764" y="5511"/>
                      <a:pt x="10567" y="5511"/>
                      <a:pt x="10371" y="5511"/>
                    </a:cubicBezTo>
                    <a:cubicBezTo>
                      <a:pt x="11353" y="6741"/>
                      <a:pt x="11353" y="6741"/>
                      <a:pt x="11353" y="6741"/>
                    </a:cubicBezTo>
                    <a:cubicBezTo>
                      <a:pt x="11451" y="6888"/>
                      <a:pt x="11516" y="7036"/>
                      <a:pt x="11615" y="7134"/>
                    </a:cubicBezTo>
                    <a:cubicBezTo>
                      <a:pt x="11615" y="7233"/>
                      <a:pt x="11680" y="7282"/>
                      <a:pt x="11713" y="7380"/>
                    </a:cubicBezTo>
                    <a:cubicBezTo>
                      <a:pt x="11713" y="7479"/>
                      <a:pt x="11713" y="7479"/>
                      <a:pt x="11713" y="7479"/>
                    </a:cubicBezTo>
                    <a:cubicBezTo>
                      <a:pt x="11844" y="7823"/>
                      <a:pt x="11909" y="8266"/>
                      <a:pt x="11811" y="8660"/>
                    </a:cubicBezTo>
                    <a:cubicBezTo>
                      <a:pt x="11746" y="9004"/>
                      <a:pt x="11582" y="9349"/>
                      <a:pt x="11353" y="9545"/>
                    </a:cubicBezTo>
                    <a:cubicBezTo>
                      <a:pt x="8866" y="11710"/>
                      <a:pt x="8866" y="11710"/>
                      <a:pt x="8866" y="11710"/>
                    </a:cubicBezTo>
                    <a:cubicBezTo>
                      <a:pt x="8702" y="11809"/>
                      <a:pt x="8506" y="11956"/>
                      <a:pt x="8342" y="11956"/>
                    </a:cubicBezTo>
                    <a:cubicBezTo>
                      <a:pt x="7949" y="11956"/>
                      <a:pt x="7655" y="11710"/>
                      <a:pt x="7458" y="11218"/>
                    </a:cubicBezTo>
                    <a:cubicBezTo>
                      <a:pt x="7360" y="10923"/>
                      <a:pt x="7360" y="10923"/>
                      <a:pt x="7360" y="10923"/>
                    </a:cubicBezTo>
                    <a:cubicBezTo>
                      <a:pt x="7098" y="10234"/>
                      <a:pt x="7295" y="9299"/>
                      <a:pt x="7786" y="8856"/>
                    </a:cubicBezTo>
                    <a:cubicBezTo>
                      <a:pt x="8866" y="7922"/>
                      <a:pt x="8866" y="7922"/>
                      <a:pt x="8866" y="7922"/>
                    </a:cubicBezTo>
                    <a:cubicBezTo>
                      <a:pt x="8047" y="6741"/>
                      <a:pt x="8047" y="6741"/>
                      <a:pt x="8047" y="6741"/>
                    </a:cubicBezTo>
                    <a:cubicBezTo>
                      <a:pt x="7949" y="6692"/>
                      <a:pt x="7884" y="6593"/>
                      <a:pt x="7786" y="6544"/>
                    </a:cubicBezTo>
                    <a:cubicBezTo>
                      <a:pt x="7295" y="5904"/>
                      <a:pt x="7295" y="5904"/>
                      <a:pt x="7295" y="5904"/>
                    </a:cubicBezTo>
                    <a:cubicBezTo>
                      <a:pt x="7000" y="5658"/>
                      <a:pt x="6836" y="5215"/>
                      <a:pt x="6738" y="4773"/>
                    </a:cubicBezTo>
                    <a:cubicBezTo>
                      <a:pt x="6607" y="4674"/>
                      <a:pt x="6509" y="4625"/>
                      <a:pt x="6411" y="4527"/>
                    </a:cubicBezTo>
                    <a:cubicBezTo>
                      <a:pt x="5396" y="3985"/>
                      <a:pt x="3858" y="5462"/>
                      <a:pt x="3858" y="5462"/>
                    </a:cubicBezTo>
                    <a:cubicBezTo>
                      <a:pt x="3662" y="5560"/>
                      <a:pt x="3498" y="5708"/>
                      <a:pt x="3335" y="5904"/>
                    </a:cubicBezTo>
                    <a:cubicBezTo>
                      <a:pt x="3269" y="6003"/>
                      <a:pt x="3171" y="6150"/>
                      <a:pt x="3138" y="6249"/>
                    </a:cubicBezTo>
                    <a:cubicBezTo>
                      <a:pt x="2909" y="6544"/>
                      <a:pt x="2746" y="6938"/>
                      <a:pt x="2615" y="7380"/>
                    </a:cubicBezTo>
                    <a:cubicBezTo>
                      <a:pt x="2484" y="7823"/>
                      <a:pt x="2451" y="8414"/>
                      <a:pt x="2451" y="8955"/>
                    </a:cubicBezTo>
                    <a:cubicBezTo>
                      <a:pt x="2451" y="10037"/>
                      <a:pt x="2680" y="11021"/>
                      <a:pt x="3073" y="11612"/>
                    </a:cubicBezTo>
                    <a:cubicBezTo>
                      <a:pt x="1567" y="14515"/>
                      <a:pt x="1567" y="14515"/>
                      <a:pt x="1567" y="14515"/>
                    </a:cubicBezTo>
                    <a:cubicBezTo>
                      <a:pt x="1469" y="14662"/>
                      <a:pt x="1436" y="14859"/>
                      <a:pt x="1436" y="15056"/>
                    </a:cubicBezTo>
                    <a:cubicBezTo>
                      <a:pt x="716" y="19189"/>
                      <a:pt x="716" y="19189"/>
                      <a:pt x="716" y="19189"/>
                    </a:cubicBezTo>
                    <a:cubicBezTo>
                      <a:pt x="553" y="19238"/>
                      <a:pt x="422" y="19337"/>
                      <a:pt x="389" y="19533"/>
                    </a:cubicBezTo>
                    <a:cubicBezTo>
                      <a:pt x="29" y="20813"/>
                      <a:pt x="29" y="20813"/>
                      <a:pt x="29" y="20813"/>
                    </a:cubicBezTo>
                    <a:cubicBezTo>
                      <a:pt x="-69" y="21108"/>
                      <a:pt x="95" y="21108"/>
                      <a:pt x="291" y="21256"/>
                    </a:cubicBezTo>
                    <a:cubicBezTo>
                      <a:pt x="487" y="21354"/>
                      <a:pt x="880" y="20419"/>
                      <a:pt x="1076" y="19976"/>
                    </a:cubicBezTo>
                    <a:cubicBezTo>
                      <a:pt x="1109" y="19927"/>
                      <a:pt x="1175" y="19878"/>
                      <a:pt x="1175" y="19730"/>
                    </a:cubicBezTo>
                    <a:cubicBezTo>
                      <a:pt x="2255" y="15745"/>
                      <a:pt x="2255" y="15745"/>
                      <a:pt x="2255" y="15745"/>
                    </a:cubicBezTo>
                    <a:cubicBezTo>
                      <a:pt x="2255" y="15745"/>
                      <a:pt x="2386" y="15696"/>
                      <a:pt x="2451" y="15548"/>
                    </a:cubicBezTo>
                    <a:cubicBezTo>
                      <a:pt x="4676" y="12940"/>
                      <a:pt x="4676" y="12940"/>
                      <a:pt x="4676" y="12940"/>
                    </a:cubicBezTo>
                    <a:cubicBezTo>
                      <a:pt x="4676" y="12842"/>
                      <a:pt x="4676" y="12842"/>
                      <a:pt x="4676" y="12842"/>
                    </a:cubicBezTo>
                    <a:cubicBezTo>
                      <a:pt x="5167" y="12301"/>
                      <a:pt x="5167" y="12301"/>
                      <a:pt x="5167" y="12301"/>
                    </a:cubicBezTo>
                    <a:cubicBezTo>
                      <a:pt x="5233" y="12301"/>
                      <a:pt x="5233" y="12301"/>
                      <a:pt x="5233" y="12301"/>
                    </a:cubicBezTo>
                    <a:cubicBezTo>
                      <a:pt x="5593" y="12251"/>
                      <a:pt x="5986" y="12055"/>
                      <a:pt x="6280" y="11907"/>
                    </a:cubicBezTo>
                    <a:cubicBezTo>
                      <a:pt x="6313" y="11907"/>
                      <a:pt x="6313" y="11907"/>
                      <a:pt x="6313" y="11907"/>
                    </a:cubicBezTo>
                    <a:cubicBezTo>
                      <a:pt x="6509" y="11809"/>
                      <a:pt x="6607" y="11759"/>
                      <a:pt x="6607" y="11759"/>
                    </a:cubicBezTo>
                    <a:cubicBezTo>
                      <a:pt x="7949" y="13531"/>
                      <a:pt x="10207" y="13482"/>
                      <a:pt x="12073" y="13531"/>
                    </a:cubicBezTo>
                    <a:cubicBezTo>
                      <a:pt x="12302" y="13531"/>
                      <a:pt x="12498" y="13531"/>
                      <a:pt x="12727" y="13629"/>
                    </a:cubicBezTo>
                    <a:cubicBezTo>
                      <a:pt x="13087" y="13629"/>
                      <a:pt x="13447" y="13629"/>
                      <a:pt x="13807" y="13531"/>
                    </a:cubicBezTo>
                    <a:cubicBezTo>
                      <a:pt x="14102" y="13482"/>
                      <a:pt x="14364" y="13383"/>
                      <a:pt x="14593" y="13334"/>
                    </a:cubicBezTo>
                    <a:cubicBezTo>
                      <a:pt x="14593" y="13334"/>
                      <a:pt x="14593" y="13334"/>
                      <a:pt x="14593" y="13383"/>
                    </a:cubicBezTo>
                    <a:cubicBezTo>
                      <a:pt x="16327" y="17172"/>
                      <a:pt x="16327" y="17172"/>
                      <a:pt x="16327" y="17172"/>
                    </a:cubicBezTo>
                    <a:cubicBezTo>
                      <a:pt x="16360" y="17270"/>
                      <a:pt x="16458" y="17369"/>
                      <a:pt x="16458" y="17369"/>
                    </a:cubicBezTo>
                    <a:cubicBezTo>
                      <a:pt x="17866" y="20764"/>
                      <a:pt x="17866" y="20764"/>
                      <a:pt x="17866" y="20764"/>
                    </a:cubicBezTo>
                    <a:cubicBezTo>
                      <a:pt x="17833" y="20813"/>
                      <a:pt x="17800" y="20911"/>
                      <a:pt x="17800" y="20911"/>
                    </a:cubicBezTo>
                    <a:cubicBezTo>
                      <a:pt x="17800" y="21305"/>
                      <a:pt x="17964" y="21600"/>
                      <a:pt x="18160" y="21600"/>
                    </a:cubicBezTo>
                    <a:cubicBezTo>
                      <a:pt x="19109" y="21600"/>
                      <a:pt x="19109" y="21600"/>
                      <a:pt x="19109" y="21600"/>
                    </a:cubicBezTo>
                    <a:cubicBezTo>
                      <a:pt x="19306" y="21600"/>
                      <a:pt x="19240" y="21305"/>
                      <a:pt x="19240" y="21010"/>
                    </a:cubicBezTo>
                    <a:cubicBezTo>
                      <a:pt x="19240" y="20813"/>
                      <a:pt x="18782" y="20616"/>
                      <a:pt x="18422" y="20468"/>
                    </a:cubicBezTo>
                    <a:cubicBezTo>
                      <a:pt x="17342" y="16827"/>
                      <a:pt x="17342" y="16827"/>
                      <a:pt x="17342" y="16827"/>
                    </a:cubicBezTo>
                    <a:cubicBezTo>
                      <a:pt x="17375" y="16631"/>
                      <a:pt x="17342" y="16385"/>
                      <a:pt x="17244" y="16237"/>
                    </a:cubicBezTo>
                    <a:cubicBezTo>
                      <a:pt x="16131" y="12153"/>
                      <a:pt x="16131" y="12153"/>
                      <a:pt x="16131" y="12153"/>
                    </a:cubicBezTo>
                    <a:cubicBezTo>
                      <a:pt x="16426" y="11759"/>
                      <a:pt x="16589" y="10775"/>
                      <a:pt x="16458" y="9988"/>
                    </a:cubicBezTo>
                    <a:cubicBezTo>
                      <a:pt x="16327" y="8955"/>
                      <a:pt x="16786" y="6938"/>
                      <a:pt x="17244" y="5904"/>
                    </a:cubicBezTo>
                    <a:cubicBezTo>
                      <a:pt x="17702" y="4871"/>
                      <a:pt x="17571" y="2952"/>
                      <a:pt x="17800" y="3838"/>
                    </a:cubicBezTo>
                    <a:cubicBezTo>
                      <a:pt x="18029" y="4773"/>
                      <a:pt x="19535" y="5215"/>
                      <a:pt x="20353" y="6052"/>
                    </a:cubicBezTo>
                    <a:cubicBezTo>
                      <a:pt x="21106" y="6888"/>
                      <a:pt x="21531" y="4674"/>
                      <a:pt x="21531" y="4674"/>
                    </a:cubicBezTo>
                    <a:cubicBezTo>
                      <a:pt x="21531" y="4674"/>
                      <a:pt x="19535" y="1230"/>
                      <a:pt x="19142" y="49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</p:grpSp>
        <p:sp>
          <p:nvSpPr>
            <p:cNvPr id="30" name="圆角矩形 112"/>
            <p:cNvSpPr/>
            <p:nvPr/>
          </p:nvSpPr>
          <p:spPr>
            <a:xfrm>
              <a:off x="2222194" y="2189994"/>
              <a:ext cx="224419" cy="17976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" b="1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国际良种驴繁育中心</a:t>
              </a:r>
            </a:p>
          </p:txBody>
        </p:sp>
        <p:sp>
          <p:nvSpPr>
            <p:cNvPr id="31" name="圆角矩形 116"/>
            <p:cNvSpPr/>
            <p:nvPr/>
          </p:nvSpPr>
          <p:spPr>
            <a:xfrm>
              <a:off x="3300187" y="3587386"/>
              <a:ext cx="889056" cy="1739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00" b="1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阿胶城</a:t>
              </a:r>
            </a:p>
          </p:txBody>
        </p:sp>
        <p:sp>
          <p:nvSpPr>
            <p:cNvPr id="32" name="Shape 1050"/>
            <p:cNvSpPr/>
            <p:nvPr/>
          </p:nvSpPr>
          <p:spPr>
            <a:xfrm>
              <a:off x="3508474" y="3815245"/>
              <a:ext cx="480163" cy="4483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09" y="0"/>
                  </a:moveTo>
                  <a:cubicBezTo>
                    <a:pt x="20209" y="1394"/>
                    <a:pt x="20209" y="1394"/>
                    <a:pt x="20209" y="1394"/>
                  </a:cubicBezTo>
                  <a:cubicBezTo>
                    <a:pt x="18819" y="1394"/>
                    <a:pt x="18819" y="1394"/>
                    <a:pt x="18819" y="1394"/>
                  </a:cubicBezTo>
                  <a:cubicBezTo>
                    <a:pt x="18819" y="0"/>
                    <a:pt x="18819" y="0"/>
                    <a:pt x="18819" y="0"/>
                  </a:cubicBezTo>
                  <a:cubicBezTo>
                    <a:pt x="17521" y="0"/>
                    <a:pt x="17521" y="0"/>
                    <a:pt x="17521" y="0"/>
                  </a:cubicBezTo>
                  <a:cubicBezTo>
                    <a:pt x="17521" y="1394"/>
                    <a:pt x="17521" y="1394"/>
                    <a:pt x="17521" y="1394"/>
                  </a:cubicBezTo>
                  <a:cubicBezTo>
                    <a:pt x="16130" y="1394"/>
                    <a:pt x="16130" y="1394"/>
                    <a:pt x="16130" y="1394"/>
                  </a:cubicBezTo>
                  <a:cubicBezTo>
                    <a:pt x="16130" y="0"/>
                    <a:pt x="16130" y="0"/>
                    <a:pt x="16130" y="0"/>
                  </a:cubicBezTo>
                  <a:cubicBezTo>
                    <a:pt x="14833" y="0"/>
                    <a:pt x="14833" y="0"/>
                    <a:pt x="14833" y="0"/>
                  </a:cubicBezTo>
                  <a:cubicBezTo>
                    <a:pt x="14833" y="1394"/>
                    <a:pt x="14833" y="1394"/>
                    <a:pt x="14833" y="1394"/>
                  </a:cubicBezTo>
                  <a:cubicBezTo>
                    <a:pt x="14833" y="4280"/>
                    <a:pt x="14833" y="4280"/>
                    <a:pt x="14833" y="4280"/>
                  </a:cubicBezTo>
                  <a:cubicBezTo>
                    <a:pt x="16130" y="5773"/>
                    <a:pt x="16130" y="5773"/>
                    <a:pt x="16130" y="5773"/>
                  </a:cubicBezTo>
                  <a:cubicBezTo>
                    <a:pt x="16130" y="11547"/>
                    <a:pt x="16130" y="11547"/>
                    <a:pt x="16130" y="11547"/>
                  </a:cubicBezTo>
                  <a:cubicBezTo>
                    <a:pt x="14833" y="11547"/>
                    <a:pt x="14833" y="11547"/>
                    <a:pt x="14833" y="11547"/>
                  </a:cubicBezTo>
                  <a:cubicBezTo>
                    <a:pt x="14833" y="10053"/>
                    <a:pt x="14833" y="10053"/>
                    <a:pt x="14833" y="10053"/>
                  </a:cubicBezTo>
                  <a:cubicBezTo>
                    <a:pt x="12144" y="10053"/>
                    <a:pt x="12144" y="10053"/>
                    <a:pt x="12144" y="10053"/>
                  </a:cubicBezTo>
                  <a:cubicBezTo>
                    <a:pt x="12144" y="11547"/>
                    <a:pt x="12144" y="11547"/>
                    <a:pt x="12144" y="11547"/>
                  </a:cubicBezTo>
                  <a:cubicBezTo>
                    <a:pt x="9456" y="11547"/>
                    <a:pt x="9456" y="11547"/>
                    <a:pt x="9456" y="11547"/>
                  </a:cubicBezTo>
                  <a:cubicBezTo>
                    <a:pt x="9456" y="10053"/>
                    <a:pt x="9456" y="10053"/>
                    <a:pt x="9456" y="10053"/>
                  </a:cubicBezTo>
                  <a:cubicBezTo>
                    <a:pt x="6767" y="10053"/>
                    <a:pt x="6767" y="10053"/>
                    <a:pt x="6767" y="10053"/>
                  </a:cubicBezTo>
                  <a:cubicBezTo>
                    <a:pt x="6767" y="11547"/>
                    <a:pt x="6767" y="11547"/>
                    <a:pt x="6767" y="11547"/>
                  </a:cubicBezTo>
                  <a:cubicBezTo>
                    <a:pt x="5377" y="11547"/>
                    <a:pt x="5377" y="11547"/>
                    <a:pt x="5377" y="11547"/>
                  </a:cubicBezTo>
                  <a:cubicBezTo>
                    <a:pt x="5377" y="5773"/>
                    <a:pt x="5377" y="5773"/>
                    <a:pt x="5377" y="5773"/>
                  </a:cubicBezTo>
                  <a:cubicBezTo>
                    <a:pt x="6767" y="4280"/>
                    <a:pt x="6767" y="4280"/>
                    <a:pt x="6767" y="4280"/>
                  </a:cubicBezTo>
                  <a:cubicBezTo>
                    <a:pt x="6767" y="1394"/>
                    <a:pt x="6767" y="1394"/>
                    <a:pt x="6767" y="1394"/>
                  </a:cubicBezTo>
                  <a:cubicBezTo>
                    <a:pt x="6767" y="0"/>
                    <a:pt x="6767" y="0"/>
                    <a:pt x="6767" y="0"/>
                  </a:cubicBezTo>
                  <a:cubicBezTo>
                    <a:pt x="5377" y="0"/>
                    <a:pt x="5377" y="0"/>
                    <a:pt x="5377" y="0"/>
                  </a:cubicBezTo>
                  <a:cubicBezTo>
                    <a:pt x="5377" y="1394"/>
                    <a:pt x="5377" y="1394"/>
                    <a:pt x="5377" y="1394"/>
                  </a:cubicBezTo>
                  <a:cubicBezTo>
                    <a:pt x="4079" y="1394"/>
                    <a:pt x="4079" y="1394"/>
                    <a:pt x="4079" y="1394"/>
                  </a:cubicBezTo>
                  <a:cubicBezTo>
                    <a:pt x="4079" y="0"/>
                    <a:pt x="4079" y="0"/>
                    <a:pt x="4079" y="0"/>
                  </a:cubicBezTo>
                  <a:cubicBezTo>
                    <a:pt x="2688" y="0"/>
                    <a:pt x="2688" y="0"/>
                    <a:pt x="2688" y="0"/>
                  </a:cubicBezTo>
                  <a:cubicBezTo>
                    <a:pt x="2688" y="1394"/>
                    <a:pt x="2688" y="1394"/>
                    <a:pt x="2688" y="1394"/>
                  </a:cubicBezTo>
                  <a:cubicBezTo>
                    <a:pt x="1391" y="1394"/>
                    <a:pt x="1391" y="1394"/>
                    <a:pt x="1391" y="1394"/>
                  </a:cubicBezTo>
                  <a:cubicBezTo>
                    <a:pt x="1391" y="0"/>
                    <a:pt x="1391" y="0"/>
                    <a:pt x="13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4280"/>
                    <a:pt x="0" y="4280"/>
                    <a:pt x="0" y="4280"/>
                  </a:cubicBezTo>
                  <a:cubicBezTo>
                    <a:pt x="1391" y="5773"/>
                    <a:pt x="1391" y="5773"/>
                    <a:pt x="1391" y="5773"/>
                  </a:cubicBezTo>
                  <a:cubicBezTo>
                    <a:pt x="1391" y="11547"/>
                    <a:pt x="1391" y="11547"/>
                    <a:pt x="1391" y="11547"/>
                  </a:cubicBezTo>
                  <a:cubicBezTo>
                    <a:pt x="1391" y="21600"/>
                    <a:pt x="1391" y="21600"/>
                    <a:pt x="1391" y="21600"/>
                  </a:cubicBezTo>
                  <a:cubicBezTo>
                    <a:pt x="8065" y="21600"/>
                    <a:pt x="8065" y="21600"/>
                    <a:pt x="8065" y="21600"/>
                  </a:cubicBezTo>
                  <a:cubicBezTo>
                    <a:pt x="8065" y="18713"/>
                    <a:pt x="8065" y="18713"/>
                    <a:pt x="8065" y="18713"/>
                  </a:cubicBezTo>
                  <a:cubicBezTo>
                    <a:pt x="8065" y="17121"/>
                    <a:pt x="9270" y="15827"/>
                    <a:pt x="10754" y="15827"/>
                  </a:cubicBezTo>
                  <a:cubicBezTo>
                    <a:pt x="12237" y="15827"/>
                    <a:pt x="13442" y="17121"/>
                    <a:pt x="13442" y="18713"/>
                  </a:cubicBezTo>
                  <a:cubicBezTo>
                    <a:pt x="13442" y="21600"/>
                    <a:pt x="13442" y="21600"/>
                    <a:pt x="13442" y="21600"/>
                  </a:cubicBezTo>
                  <a:cubicBezTo>
                    <a:pt x="20209" y="21600"/>
                    <a:pt x="20209" y="21600"/>
                    <a:pt x="20209" y="21600"/>
                  </a:cubicBezTo>
                  <a:cubicBezTo>
                    <a:pt x="20209" y="11547"/>
                    <a:pt x="20209" y="11547"/>
                    <a:pt x="20209" y="11547"/>
                  </a:cubicBezTo>
                  <a:cubicBezTo>
                    <a:pt x="20209" y="5773"/>
                    <a:pt x="20209" y="5773"/>
                    <a:pt x="20209" y="5773"/>
                  </a:cubicBezTo>
                  <a:cubicBezTo>
                    <a:pt x="21600" y="4280"/>
                    <a:pt x="21600" y="4280"/>
                    <a:pt x="21600" y="4280"/>
                  </a:cubicBezTo>
                  <a:cubicBezTo>
                    <a:pt x="21600" y="1394"/>
                    <a:pt x="21600" y="1394"/>
                    <a:pt x="21600" y="1394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0209" y="0"/>
                  </a:lnTo>
                  <a:close/>
                  <a:moveTo>
                    <a:pt x="2688" y="11547"/>
                  </a:moveTo>
                  <a:cubicBezTo>
                    <a:pt x="2688" y="9357"/>
                    <a:pt x="2688" y="9357"/>
                    <a:pt x="2688" y="9357"/>
                  </a:cubicBezTo>
                  <a:cubicBezTo>
                    <a:pt x="2688" y="8959"/>
                    <a:pt x="3059" y="8660"/>
                    <a:pt x="3430" y="8660"/>
                  </a:cubicBezTo>
                  <a:cubicBezTo>
                    <a:pt x="3801" y="8660"/>
                    <a:pt x="4079" y="8959"/>
                    <a:pt x="4079" y="9357"/>
                  </a:cubicBezTo>
                  <a:cubicBezTo>
                    <a:pt x="4079" y="11547"/>
                    <a:pt x="4079" y="11547"/>
                    <a:pt x="4079" y="11547"/>
                  </a:cubicBezTo>
                  <a:lnTo>
                    <a:pt x="2688" y="11547"/>
                  </a:lnTo>
                  <a:close/>
                  <a:moveTo>
                    <a:pt x="17521" y="11547"/>
                  </a:moveTo>
                  <a:cubicBezTo>
                    <a:pt x="17521" y="9357"/>
                    <a:pt x="17521" y="9357"/>
                    <a:pt x="17521" y="9357"/>
                  </a:cubicBezTo>
                  <a:cubicBezTo>
                    <a:pt x="17521" y="8959"/>
                    <a:pt x="17799" y="8660"/>
                    <a:pt x="18170" y="8660"/>
                  </a:cubicBezTo>
                  <a:cubicBezTo>
                    <a:pt x="18541" y="8660"/>
                    <a:pt x="18819" y="8959"/>
                    <a:pt x="18819" y="9357"/>
                  </a:cubicBezTo>
                  <a:cubicBezTo>
                    <a:pt x="18819" y="11547"/>
                    <a:pt x="18819" y="11547"/>
                    <a:pt x="18819" y="11547"/>
                  </a:cubicBezTo>
                  <a:lnTo>
                    <a:pt x="17521" y="115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05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257269" y="2601474"/>
              <a:ext cx="896016" cy="687211"/>
              <a:chOff x="3178951" y="2539166"/>
              <a:chExt cx="850206" cy="652076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3332676" y="2687875"/>
                <a:ext cx="542756" cy="493485"/>
              </a:xfrm>
              <a:prstGeom prst="rect"/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93" name="圆角矩形 114"/>
              <p:cNvSpPr/>
              <p:nvPr/>
            </p:nvSpPr>
            <p:spPr>
              <a:xfrm>
                <a:off x="3178951" y="2539166"/>
                <a:ext cx="850206" cy="1571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药王山</a:t>
                </a:r>
              </a:p>
            </p:txBody>
          </p:sp>
          <p:sp>
            <p:nvSpPr>
              <p:cNvPr id="94" name="Shape 9535"/>
              <p:cNvSpPr/>
              <p:nvPr/>
            </p:nvSpPr>
            <p:spPr>
              <a:xfrm>
                <a:off x="3397879" y="2725446"/>
                <a:ext cx="412350" cy="4657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00" y="19440"/>
                    </a:moveTo>
                    <a:cubicBezTo>
                      <a:pt x="3200" y="18720"/>
                      <a:pt x="4000" y="18000"/>
                      <a:pt x="4000" y="17280"/>
                    </a:cubicBezTo>
                    <a:cubicBezTo>
                      <a:pt x="4800" y="16560"/>
                      <a:pt x="4000" y="16560"/>
                      <a:pt x="4000" y="15120"/>
                    </a:cubicBezTo>
                    <a:cubicBezTo>
                      <a:pt x="4000" y="15120"/>
                      <a:pt x="4800" y="14400"/>
                      <a:pt x="4800" y="13680"/>
                    </a:cubicBezTo>
                    <a:cubicBezTo>
                      <a:pt x="4800" y="13680"/>
                      <a:pt x="4800" y="12960"/>
                      <a:pt x="4800" y="12960"/>
                    </a:cubicBezTo>
                    <a:cubicBezTo>
                      <a:pt x="5600" y="12240"/>
                      <a:pt x="5600" y="12240"/>
                      <a:pt x="4800" y="12240"/>
                    </a:cubicBezTo>
                    <a:cubicBezTo>
                      <a:pt x="4800" y="12240"/>
                      <a:pt x="4800" y="12240"/>
                      <a:pt x="4800" y="12240"/>
                    </a:cubicBezTo>
                    <a:cubicBezTo>
                      <a:pt x="4000" y="12240"/>
                      <a:pt x="3200" y="11520"/>
                      <a:pt x="2400" y="11520"/>
                    </a:cubicBezTo>
                    <a:cubicBezTo>
                      <a:pt x="2400" y="10800"/>
                      <a:pt x="2400" y="10800"/>
                      <a:pt x="2400" y="10080"/>
                    </a:cubicBezTo>
                    <a:cubicBezTo>
                      <a:pt x="1600" y="9360"/>
                      <a:pt x="1600" y="9360"/>
                      <a:pt x="1600" y="8640"/>
                    </a:cubicBezTo>
                    <a:cubicBezTo>
                      <a:pt x="800" y="8640"/>
                      <a:pt x="800" y="8640"/>
                      <a:pt x="800" y="8640"/>
                    </a:cubicBezTo>
                    <a:cubicBezTo>
                      <a:pt x="800" y="7920"/>
                      <a:pt x="800" y="7920"/>
                      <a:pt x="800" y="7920"/>
                    </a:cubicBezTo>
                    <a:cubicBezTo>
                      <a:pt x="800" y="7920"/>
                      <a:pt x="800" y="7920"/>
                      <a:pt x="800" y="7920"/>
                    </a:cubicBezTo>
                    <a:cubicBezTo>
                      <a:pt x="800" y="7920"/>
                      <a:pt x="800" y="7920"/>
                      <a:pt x="0" y="7920"/>
                    </a:cubicBezTo>
                    <a:cubicBezTo>
                      <a:pt x="0" y="7920"/>
                      <a:pt x="0" y="7920"/>
                      <a:pt x="0" y="7920"/>
                    </a:cubicBezTo>
                    <a:cubicBezTo>
                      <a:pt x="0" y="7920"/>
                      <a:pt x="0" y="7920"/>
                      <a:pt x="0" y="7920"/>
                    </a:cubicBezTo>
                    <a:cubicBezTo>
                      <a:pt x="0" y="7920"/>
                      <a:pt x="0" y="7920"/>
                      <a:pt x="0" y="7920"/>
                    </a:cubicBezTo>
                    <a:cubicBezTo>
                      <a:pt x="0" y="7920"/>
                      <a:pt x="0" y="7920"/>
                      <a:pt x="0" y="7920"/>
                    </a:cubicBezTo>
                    <a:cubicBezTo>
                      <a:pt x="0" y="7920"/>
                      <a:pt x="0" y="7920"/>
                      <a:pt x="0" y="7920"/>
                    </a:cubicBezTo>
                    <a:cubicBezTo>
                      <a:pt x="0" y="7920"/>
                      <a:pt x="0" y="7920"/>
                      <a:pt x="0" y="7920"/>
                    </a:cubicBezTo>
                    <a:cubicBezTo>
                      <a:pt x="0" y="7200"/>
                      <a:pt x="0" y="7200"/>
                      <a:pt x="0" y="7200"/>
                    </a:cubicBezTo>
                    <a:cubicBezTo>
                      <a:pt x="0" y="7200"/>
                      <a:pt x="800" y="7200"/>
                      <a:pt x="800" y="7200"/>
                    </a:cubicBezTo>
                    <a:cubicBezTo>
                      <a:pt x="800" y="7920"/>
                      <a:pt x="800" y="7920"/>
                      <a:pt x="800" y="7200"/>
                    </a:cubicBezTo>
                    <a:cubicBezTo>
                      <a:pt x="800" y="7200"/>
                      <a:pt x="1600" y="7200"/>
                      <a:pt x="1600" y="7200"/>
                    </a:cubicBezTo>
                    <a:cubicBezTo>
                      <a:pt x="1600" y="7200"/>
                      <a:pt x="1600" y="7200"/>
                      <a:pt x="1600" y="7200"/>
                    </a:cubicBezTo>
                    <a:cubicBezTo>
                      <a:pt x="2400" y="7200"/>
                      <a:pt x="2400" y="7200"/>
                      <a:pt x="2400" y="7200"/>
                    </a:cubicBezTo>
                    <a:cubicBezTo>
                      <a:pt x="2400" y="7200"/>
                      <a:pt x="2400" y="7200"/>
                      <a:pt x="2400" y="7920"/>
                    </a:cubicBezTo>
                    <a:cubicBezTo>
                      <a:pt x="2400" y="7920"/>
                      <a:pt x="2400" y="7920"/>
                      <a:pt x="2400" y="7920"/>
                    </a:cubicBezTo>
                    <a:cubicBezTo>
                      <a:pt x="2400" y="7920"/>
                      <a:pt x="2400" y="7920"/>
                      <a:pt x="2400" y="7920"/>
                    </a:cubicBezTo>
                    <a:cubicBezTo>
                      <a:pt x="2400" y="7920"/>
                      <a:pt x="1600" y="7920"/>
                      <a:pt x="1600" y="7920"/>
                    </a:cubicBezTo>
                    <a:cubicBezTo>
                      <a:pt x="1600" y="7920"/>
                      <a:pt x="1600" y="7920"/>
                      <a:pt x="1600" y="7920"/>
                    </a:cubicBezTo>
                    <a:cubicBezTo>
                      <a:pt x="1600" y="7920"/>
                      <a:pt x="1600" y="7920"/>
                      <a:pt x="1600" y="7920"/>
                    </a:cubicBezTo>
                    <a:cubicBezTo>
                      <a:pt x="1600" y="7920"/>
                      <a:pt x="1600" y="7920"/>
                      <a:pt x="1600" y="7920"/>
                    </a:cubicBezTo>
                    <a:cubicBezTo>
                      <a:pt x="1600" y="7920"/>
                      <a:pt x="1600" y="7920"/>
                      <a:pt x="1600" y="7920"/>
                    </a:cubicBezTo>
                    <a:cubicBezTo>
                      <a:pt x="2400" y="7920"/>
                      <a:pt x="2400" y="7920"/>
                      <a:pt x="2400" y="7920"/>
                    </a:cubicBezTo>
                    <a:cubicBezTo>
                      <a:pt x="2400" y="7920"/>
                      <a:pt x="2400" y="7920"/>
                      <a:pt x="2400" y="7920"/>
                    </a:cubicBezTo>
                    <a:cubicBezTo>
                      <a:pt x="2400" y="7200"/>
                      <a:pt x="2400" y="7200"/>
                      <a:pt x="1600" y="7200"/>
                    </a:cubicBezTo>
                    <a:cubicBezTo>
                      <a:pt x="1600" y="7200"/>
                      <a:pt x="1600" y="7200"/>
                      <a:pt x="1600" y="7200"/>
                    </a:cubicBezTo>
                    <a:cubicBezTo>
                      <a:pt x="1600" y="7200"/>
                      <a:pt x="1600" y="7200"/>
                      <a:pt x="1600" y="7200"/>
                    </a:cubicBezTo>
                    <a:cubicBezTo>
                      <a:pt x="1600" y="7200"/>
                      <a:pt x="800" y="7920"/>
                      <a:pt x="800" y="7920"/>
                    </a:cubicBezTo>
                    <a:cubicBezTo>
                      <a:pt x="800" y="7920"/>
                      <a:pt x="800" y="7920"/>
                      <a:pt x="800" y="7920"/>
                    </a:cubicBezTo>
                    <a:cubicBezTo>
                      <a:pt x="800" y="7920"/>
                      <a:pt x="800" y="7920"/>
                      <a:pt x="800" y="8640"/>
                    </a:cubicBezTo>
                    <a:cubicBezTo>
                      <a:pt x="800" y="8640"/>
                      <a:pt x="1600" y="8640"/>
                      <a:pt x="1600" y="8640"/>
                    </a:cubicBezTo>
                    <a:cubicBezTo>
                      <a:pt x="2400" y="8640"/>
                      <a:pt x="2400" y="8640"/>
                      <a:pt x="2400" y="7920"/>
                    </a:cubicBezTo>
                    <a:cubicBezTo>
                      <a:pt x="2400" y="7920"/>
                      <a:pt x="2400" y="7920"/>
                      <a:pt x="2400" y="7200"/>
                    </a:cubicBezTo>
                    <a:cubicBezTo>
                      <a:pt x="2400" y="7200"/>
                      <a:pt x="2400" y="7200"/>
                      <a:pt x="2400" y="7200"/>
                    </a:cubicBezTo>
                    <a:cubicBezTo>
                      <a:pt x="2400" y="7200"/>
                      <a:pt x="2400" y="7200"/>
                      <a:pt x="2400" y="6480"/>
                    </a:cubicBezTo>
                    <a:cubicBezTo>
                      <a:pt x="2400" y="6480"/>
                      <a:pt x="2400" y="6480"/>
                      <a:pt x="2400" y="6480"/>
                    </a:cubicBezTo>
                    <a:cubicBezTo>
                      <a:pt x="2400" y="6480"/>
                      <a:pt x="2400" y="6480"/>
                      <a:pt x="2400" y="6480"/>
                    </a:cubicBezTo>
                    <a:cubicBezTo>
                      <a:pt x="3200" y="6480"/>
                      <a:pt x="3200" y="6480"/>
                      <a:pt x="3200" y="6480"/>
                    </a:cubicBezTo>
                    <a:cubicBezTo>
                      <a:pt x="3200" y="6480"/>
                      <a:pt x="3200" y="6480"/>
                      <a:pt x="3200" y="6480"/>
                    </a:cubicBezTo>
                    <a:cubicBezTo>
                      <a:pt x="3200" y="6480"/>
                      <a:pt x="3200" y="6480"/>
                      <a:pt x="3200" y="6480"/>
                    </a:cubicBezTo>
                    <a:cubicBezTo>
                      <a:pt x="3200" y="7200"/>
                      <a:pt x="3200" y="6480"/>
                      <a:pt x="3200" y="6480"/>
                    </a:cubicBezTo>
                    <a:cubicBezTo>
                      <a:pt x="3200" y="6480"/>
                      <a:pt x="3200" y="6480"/>
                      <a:pt x="2400" y="6480"/>
                    </a:cubicBezTo>
                    <a:cubicBezTo>
                      <a:pt x="2400" y="6480"/>
                      <a:pt x="2400" y="6480"/>
                      <a:pt x="2400" y="6480"/>
                    </a:cubicBezTo>
                    <a:cubicBezTo>
                      <a:pt x="2400" y="6480"/>
                      <a:pt x="2400" y="6480"/>
                      <a:pt x="2400" y="7200"/>
                    </a:cubicBezTo>
                    <a:cubicBezTo>
                      <a:pt x="2400" y="7200"/>
                      <a:pt x="2400" y="7200"/>
                      <a:pt x="2400" y="7200"/>
                    </a:cubicBezTo>
                    <a:cubicBezTo>
                      <a:pt x="2400" y="7200"/>
                      <a:pt x="2400" y="7200"/>
                      <a:pt x="2400" y="7200"/>
                    </a:cubicBezTo>
                    <a:cubicBezTo>
                      <a:pt x="3200" y="7920"/>
                      <a:pt x="3200" y="7920"/>
                      <a:pt x="2400" y="8640"/>
                    </a:cubicBezTo>
                    <a:cubicBezTo>
                      <a:pt x="2400" y="8640"/>
                      <a:pt x="2400" y="9360"/>
                      <a:pt x="2400" y="9360"/>
                    </a:cubicBezTo>
                    <a:cubicBezTo>
                      <a:pt x="2400" y="10080"/>
                      <a:pt x="3200" y="10800"/>
                      <a:pt x="3200" y="10800"/>
                    </a:cubicBezTo>
                    <a:cubicBezTo>
                      <a:pt x="4000" y="10800"/>
                      <a:pt x="4800" y="10800"/>
                      <a:pt x="4800" y="10800"/>
                    </a:cubicBezTo>
                    <a:cubicBezTo>
                      <a:pt x="5600" y="10800"/>
                      <a:pt x="5600" y="10800"/>
                      <a:pt x="5600" y="10800"/>
                    </a:cubicBezTo>
                    <a:cubicBezTo>
                      <a:pt x="5600" y="10080"/>
                      <a:pt x="6400" y="9360"/>
                      <a:pt x="6400" y="9360"/>
                    </a:cubicBezTo>
                    <a:cubicBezTo>
                      <a:pt x="7200" y="8640"/>
                      <a:pt x="8000" y="7920"/>
                      <a:pt x="8000" y="7200"/>
                    </a:cubicBezTo>
                    <a:cubicBezTo>
                      <a:pt x="8000" y="7200"/>
                      <a:pt x="7200" y="7200"/>
                      <a:pt x="7200" y="7200"/>
                    </a:cubicBezTo>
                    <a:cubicBezTo>
                      <a:pt x="7200" y="6480"/>
                      <a:pt x="6400" y="6480"/>
                      <a:pt x="5600" y="6480"/>
                    </a:cubicBezTo>
                    <a:cubicBezTo>
                      <a:pt x="5600" y="6480"/>
                      <a:pt x="5600" y="6480"/>
                      <a:pt x="5600" y="6480"/>
                    </a:cubicBezTo>
                    <a:cubicBezTo>
                      <a:pt x="5600" y="6480"/>
                      <a:pt x="4800" y="7200"/>
                      <a:pt x="4800" y="7200"/>
                    </a:cubicBezTo>
                    <a:cubicBezTo>
                      <a:pt x="4800" y="7200"/>
                      <a:pt x="4800" y="7200"/>
                      <a:pt x="4800" y="7200"/>
                    </a:cubicBezTo>
                    <a:cubicBezTo>
                      <a:pt x="4800" y="7200"/>
                      <a:pt x="5600" y="7200"/>
                      <a:pt x="5600" y="7920"/>
                    </a:cubicBezTo>
                    <a:cubicBezTo>
                      <a:pt x="5600" y="7920"/>
                      <a:pt x="5600" y="7920"/>
                      <a:pt x="5600" y="7920"/>
                    </a:cubicBezTo>
                    <a:cubicBezTo>
                      <a:pt x="5600" y="7920"/>
                      <a:pt x="5600" y="7920"/>
                      <a:pt x="5600" y="7920"/>
                    </a:cubicBezTo>
                    <a:cubicBezTo>
                      <a:pt x="5600" y="7920"/>
                      <a:pt x="6400" y="7920"/>
                      <a:pt x="6400" y="7920"/>
                    </a:cubicBezTo>
                    <a:cubicBezTo>
                      <a:pt x="6400" y="7920"/>
                      <a:pt x="6400" y="7920"/>
                      <a:pt x="6400" y="7920"/>
                    </a:cubicBezTo>
                    <a:cubicBezTo>
                      <a:pt x="6400" y="7920"/>
                      <a:pt x="6400" y="7200"/>
                      <a:pt x="6400" y="7200"/>
                    </a:cubicBezTo>
                    <a:cubicBezTo>
                      <a:pt x="5600" y="7200"/>
                      <a:pt x="5600" y="7200"/>
                      <a:pt x="5600" y="7200"/>
                    </a:cubicBezTo>
                    <a:cubicBezTo>
                      <a:pt x="5600" y="7200"/>
                      <a:pt x="5600" y="7200"/>
                      <a:pt x="5600" y="7200"/>
                    </a:cubicBezTo>
                    <a:cubicBezTo>
                      <a:pt x="5600" y="7200"/>
                      <a:pt x="5600" y="7200"/>
                      <a:pt x="5600" y="7200"/>
                    </a:cubicBezTo>
                    <a:cubicBezTo>
                      <a:pt x="5600" y="7200"/>
                      <a:pt x="5600" y="7200"/>
                      <a:pt x="5600" y="7200"/>
                    </a:cubicBezTo>
                    <a:cubicBezTo>
                      <a:pt x="5600" y="7200"/>
                      <a:pt x="6400" y="7200"/>
                      <a:pt x="6400" y="7200"/>
                    </a:cubicBezTo>
                    <a:cubicBezTo>
                      <a:pt x="6400" y="7200"/>
                      <a:pt x="6400" y="7200"/>
                      <a:pt x="6400" y="7920"/>
                    </a:cubicBezTo>
                    <a:cubicBezTo>
                      <a:pt x="6400" y="7920"/>
                      <a:pt x="6400" y="7920"/>
                      <a:pt x="6400" y="7920"/>
                    </a:cubicBezTo>
                    <a:cubicBezTo>
                      <a:pt x="6400" y="7920"/>
                      <a:pt x="6400" y="7920"/>
                      <a:pt x="6400" y="7920"/>
                    </a:cubicBezTo>
                    <a:cubicBezTo>
                      <a:pt x="5600" y="7920"/>
                      <a:pt x="5600" y="7920"/>
                      <a:pt x="5600" y="7920"/>
                    </a:cubicBezTo>
                    <a:cubicBezTo>
                      <a:pt x="5600" y="7920"/>
                      <a:pt x="5600" y="7920"/>
                      <a:pt x="5600" y="7920"/>
                    </a:cubicBezTo>
                    <a:cubicBezTo>
                      <a:pt x="4800" y="7920"/>
                      <a:pt x="4800" y="7200"/>
                      <a:pt x="4800" y="7200"/>
                    </a:cubicBezTo>
                    <a:cubicBezTo>
                      <a:pt x="4800" y="7200"/>
                      <a:pt x="4800" y="7200"/>
                      <a:pt x="4800" y="7200"/>
                    </a:cubicBezTo>
                    <a:cubicBezTo>
                      <a:pt x="4800" y="7200"/>
                      <a:pt x="4000" y="7200"/>
                      <a:pt x="4000" y="7200"/>
                    </a:cubicBezTo>
                    <a:cubicBezTo>
                      <a:pt x="4000" y="7200"/>
                      <a:pt x="4000" y="7200"/>
                      <a:pt x="4000" y="7200"/>
                    </a:cubicBezTo>
                    <a:cubicBezTo>
                      <a:pt x="4000" y="7200"/>
                      <a:pt x="4000" y="7200"/>
                      <a:pt x="4000" y="6480"/>
                    </a:cubicBezTo>
                    <a:cubicBezTo>
                      <a:pt x="4000" y="6480"/>
                      <a:pt x="4000" y="6480"/>
                      <a:pt x="4000" y="6480"/>
                    </a:cubicBezTo>
                    <a:cubicBezTo>
                      <a:pt x="4000" y="6480"/>
                      <a:pt x="4000" y="6480"/>
                      <a:pt x="4000" y="6480"/>
                    </a:cubicBezTo>
                    <a:cubicBezTo>
                      <a:pt x="4800" y="6480"/>
                      <a:pt x="4800" y="6480"/>
                      <a:pt x="4000" y="6480"/>
                    </a:cubicBezTo>
                    <a:cubicBezTo>
                      <a:pt x="4000" y="6480"/>
                      <a:pt x="4000" y="6480"/>
                      <a:pt x="4000" y="7200"/>
                    </a:cubicBezTo>
                    <a:cubicBezTo>
                      <a:pt x="4000" y="7200"/>
                      <a:pt x="4000" y="7200"/>
                      <a:pt x="4800" y="7200"/>
                    </a:cubicBezTo>
                    <a:cubicBezTo>
                      <a:pt x="4800" y="7200"/>
                      <a:pt x="4800" y="7200"/>
                      <a:pt x="4800" y="7200"/>
                    </a:cubicBezTo>
                    <a:cubicBezTo>
                      <a:pt x="4800" y="7200"/>
                      <a:pt x="4800" y="7200"/>
                      <a:pt x="4800" y="7200"/>
                    </a:cubicBezTo>
                    <a:cubicBezTo>
                      <a:pt x="4800" y="6480"/>
                      <a:pt x="4800" y="6480"/>
                      <a:pt x="4800" y="6480"/>
                    </a:cubicBezTo>
                    <a:cubicBezTo>
                      <a:pt x="5600" y="6480"/>
                      <a:pt x="5600" y="6480"/>
                      <a:pt x="5600" y="6480"/>
                    </a:cubicBezTo>
                    <a:cubicBezTo>
                      <a:pt x="5600" y="6480"/>
                      <a:pt x="5600" y="5760"/>
                      <a:pt x="5600" y="5760"/>
                    </a:cubicBezTo>
                    <a:cubicBezTo>
                      <a:pt x="4800" y="5760"/>
                      <a:pt x="4800" y="5040"/>
                      <a:pt x="4800" y="5040"/>
                    </a:cubicBezTo>
                    <a:cubicBezTo>
                      <a:pt x="4000" y="4320"/>
                      <a:pt x="4800" y="3600"/>
                      <a:pt x="4800" y="2880"/>
                    </a:cubicBezTo>
                    <a:cubicBezTo>
                      <a:pt x="4800" y="1440"/>
                      <a:pt x="5600" y="1440"/>
                      <a:pt x="5600" y="720"/>
                    </a:cubicBezTo>
                    <a:cubicBezTo>
                      <a:pt x="5600" y="720"/>
                      <a:pt x="5600" y="720"/>
                      <a:pt x="6400" y="720"/>
                    </a:cubicBezTo>
                    <a:cubicBezTo>
                      <a:pt x="6400" y="720"/>
                      <a:pt x="7200" y="720"/>
                      <a:pt x="7200" y="720"/>
                    </a:cubicBezTo>
                    <a:cubicBezTo>
                      <a:pt x="7200" y="720"/>
                      <a:pt x="7200" y="720"/>
                      <a:pt x="7200" y="720"/>
                    </a:cubicBezTo>
                    <a:cubicBezTo>
                      <a:pt x="7200" y="0"/>
                      <a:pt x="7200" y="0"/>
                      <a:pt x="7200" y="0"/>
                    </a:cubicBezTo>
                    <a:cubicBezTo>
                      <a:pt x="8000" y="0"/>
                      <a:pt x="8000" y="0"/>
                      <a:pt x="7200" y="0"/>
                    </a:cubicBezTo>
                    <a:cubicBezTo>
                      <a:pt x="7200" y="0"/>
                      <a:pt x="7200" y="0"/>
                      <a:pt x="7200" y="0"/>
                    </a:cubicBezTo>
                    <a:cubicBezTo>
                      <a:pt x="7200" y="0"/>
                      <a:pt x="7200" y="0"/>
                      <a:pt x="7200" y="0"/>
                    </a:cubicBezTo>
                    <a:cubicBezTo>
                      <a:pt x="7200" y="0"/>
                      <a:pt x="7200" y="0"/>
                      <a:pt x="7200" y="0"/>
                    </a:cubicBezTo>
                    <a:cubicBezTo>
                      <a:pt x="7200" y="0"/>
                      <a:pt x="7200" y="0"/>
                      <a:pt x="7200" y="0"/>
                    </a:cubicBezTo>
                    <a:cubicBezTo>
                      <a:pt x="7200" y="0"/>
                      <a:pt x="8000" y="0"/>
                      <a:pt x="8000" y="0"/>
                    </a:cubicBezTo>
                    <a:cubicBezTo>
                      <a:pt x="8000" y="0"/>
                      <a:pt x="8000" y="0"/>
                      <a:pt x="8000" y="0"/>
                    </a:cubicBezTo>
                    <a:cubicBezTo>
                      <a:pt x="8000" y="0"/>
                      <a:pt x="8000" y="720"/>
                      <a:pt x="8000" y="720"/>
                    </a:cubicBezTo>
                    <a:cubicBezTo>
                      <a:pt x="7200" y="720"/>
                      <a:pt x="7200" y="720"/>
                      <a:pt x="7200" y="720"/>
                    </a:cubicBezTo>
                    <a:cubicBezTo>
                      <a:pt x="7200" y="720"/>
                      <a:pt x="6400" y="720"/>
                      <a:pt x="6400" y="720"/>
                    </a:cubicBezTo>
                    <a:cubicBezTo>
                      <a:pt x="6400" y="720"/>
                      <a:pt x="6400" y="1440"/>
                      <a:pt x="6400" y="1440"/>
                    </a:cubicBezTo>
                    <a:cubicBezTo>
                      <a:pt x="5600" y="1440"/>
                      <a:pt x="5600" y="2160"/>
                      <a:pt x="5600" y="2880"/>
                    </a:cubicBezTo>
                    <a:cubicBezTo>
                      <a:pt x="5600" y="3600"/>
                      <a:pt x="5600" y="3600"/>
                      <a:pt x="5600" y="4320"/>
                    </a:cubicBezTo>
                    <a:cubicBezTo>
                      <a:pt x="5600" y="4320"/>
                      <a:pt x="5600" y="4320"/>
                      <a:pt x="5600" y="5040"/>
                    </a:cubicBezTo>
                    <a:cubicBezTo>
                      <a:pt x="6400" y="5040"/>
                      <a:pt x="7200" y="5760"/>
                      <a:pt x="8000" y="5760"/>
                    </a:cubicBezTo>
                    <a:cubicBezTo>
                      <a:pt x="8000" y="5760"/>
                      <a:pt x="8800" y="5760"/>
                      <a:pt x="8800" y="5760"/>
                    </a:cubicBezTo>
                    <a:cubicBezTo>
                      <a:pt x="8800" y="5760"/>
                      <a:pt x="8800" y="5040"/>
                      <a:pt x="8800" y="4320"/>
                    </a:cubicBezTo>
                    <a:cubicBezTo>
                      <a:pt x="8800" y="3600"/>
                      <a:pt x="8800" y="2880"/>
                      <a:pt x="8800" y="2880"/>
                    </a:cubicBezTo>
                    <a:cubicBezTo>
                      <a:pt x="8800" y="2880"/>
                      <a:pt x="8800" y="2880"/>
                      <a:pt x="8000" y="2160"/>
                    </a:cubicBezTo>
                    <a:cubicBezTo>
                      <a:pt x="8000" y="2160"/>
                      <a:pt x="8000" y="2160"/>
                      <a:pt x="8000" y="2160"/>
                    </a:cubicBezTo>
                    <a:cubicBezTo>
                      <a:pt x="8000" y="2160"/>
                      <a:pt x="7200" y="2160"/>
                      <a:pt x="7200" y="2880"/>
                    </a:cubicBezTo>
                    <a:cubicBezTo>
                      <a:pt x="7200" y="2880"/>
                      <a:pt x="7200" y="2880"/>
                      <a:pt x="7200" y="2880"/>
                    </a:cubicBezTo>
                    <a:cubicBezTo>
                      <a:pt x="7200" y="2880"/>
                      <a:pt x="6400" y="2880"/>
                      <a:pt x="6400" y="2880"/>
                    </a:cubicBezTo>
                    <a:cubicBezTo>
                      <a:pt x="6400" y="3600"/>
                      <a:pt x="6400" y="3600"/>
                      <a:pt x="7200" y="3600"/>
                    </a:cubicBezTo>
                    <a:cubicBezTo>
                      <a:pt x="7200" y="3600"/>
                      <a:pt x="7200" y="3600"/>
                      <a:pt x="7200" y="3600"/>
                    </a:cubicBezTo>
                    <a:cubicBezTo>
                      <a:pt x="7200" y="3600"/>
                      <a:pt x="7200" y="3600"/>
                      <a:pt x="7200" y="3600"/>
                    </a:cubicBezTo>
                    <a:cubicBezTo>
                      <a:pt x="7200" y="3600"/>
                      <a:pt x="7200" y="3600"/>
                      <a:pt x="7200" y="3600"/>
                    </a:cubicBezTo>
                    <a:cubicBezTo>
                      <a:pt x="7200" y="2880"/>
                      <a:pt x="8000" y="2880"/>
                      <a:pt x="7200" y="2880"/>
                    </a:cubicBezTo>
                    <a:cubicBezTo>
                      <a:pt x="7200" y="2880"/>
                      <a:pt x="7200" y="2880"/>
                      <a:pt x="8000" y="2880"/>
                    </a:cubicBezTo>
                    <a:cubicBezTo>
                      <a:pt x="8000" y="2880"/>
                      <a:pt x="8000" y="2880"/>
                      <a:pt x="8000" y="3600"/>
                    </a:cubicBezTo>
                    <a:cubicBezTo>
                      <a:pt x="8000" y="3600"/>
                      <a:pt x="7200" y="3600"/>
                      <a:pt x="7200" y="3600"/>
                    </a:cubicBezTo>
                    <a:cubicBezTo>
                      <a:pt x="7200" y="3600"/>
                      <a:pt x="7200" y="3600"/>
                      <a:pt x="7200" y="3600"/>
                    </a:cubicBezTo>
                    <a:cubicBezTo>
                      <a:pt x="7200" y="3600"/>
                      <a:pt x="6400" y="3600"/>
                      <a:pt x="6400" y="3600"/>
                    </a:cubicBezTo>
                    <a:cubicBezTo>
                      <a:pt x="6400" y="3600"/>
                      <a:pt x="6400" y="3600"/>
                      <a:pt x="6400" y="3600"/>
                    </a:cubicBezTo>
                    <a:cubicBezTo>
                      <a:pt x="6400" y="2880"/>
                      <a:pt x="6400" y="2880"/>
                      <a:pt x="6400" y="2880"/>
                    </a:cubicBezTo>
                    <a:cubicBezTo>
                      <a:pt x="6400" y="2880"/>
                      <a:pt x="6400" y="2160"/>
                      <a:pt x="7200" y="2160"/>
                    </a:cubicBezTo>
                    <a:cubicBezTo>
                      <a:pt x="7200" y="2160"/>
                      <a:pt x="7200" y="2160"/>
                      <a:pt x="8000" y="2160"/>
                    </a:cubicBezTo>
                    <a:cubicBezTo>
                      <a:pt x="8000" y="1440"/>
                      <a:pt x="8000" y="1440"/>
                      <a:pt x="8800" y="2160"/>
                    </a:cubicBezTo>
                    <a:cubicBezTo>
                      <a:pt x="8800" y="2160"/>
                      <a:pt x="8800" y="2160"/>
                      <a:pt x="8800" y="2160"/>
                    </a:cubicBezTo>
                    <a:cubicBezTo>
                      <a:pt x="9600" y="2880"/>
                      <a:pt x="9600" y="2880"/>
                      <a:pt x="9600" y="3600"/>
                    </a:cubicBezTo>
                    <a:cubicBezTo>
                      <a:pt x="9600" y="4320"/>
                      <a:pt x="9600" y="5040"/>
                      <a:pt x="9600" y="5760"/>
                    </a:cubicBezTo>
                    <a:cubicBezTo>
                      <a:pt x="9600" y="6480"/>
                      <a:pt x="9600" y="6480"/>
                      <a:pt x="9600" y="6480"/>
                    </a:cubicBezTo>
                    <a:cubicBezTo>
                      <a:pt x="10400" y="7200"/>
                      <a:pt x="10400" y="5760"/>
                      <a:pt x="10400" y="5760"/>
                    </a:cubicBezTo>
                    <a:cubicBezTo>
                      <a:pt x="10400" y="5040"/>
                      <a:pt x="11200" y="5040"/>
                      <a:pt x="11200" y="4320"/>
                    </a:cubicBezTo>
                    <a:cubicBezTo>
                      <a:pt x="12000" y="4320"/>
                      <a:pt x="12000" y="4320"/>
                      <a:pt x="12000" y="4320"/>
                    </a:cubicBezTo>
                    <a:cubicBezTo>
                      <a:pt x="12000" y="4320"/>
                      <a:pt x="12000" y="3600"/>
                      <a:pt x="12800" y="3600"/>
                    </a:cubicBezTo>
                    <a:cubicBezTo>
                      <a:pt x="12800" y="3600"/>
                      <a:pt x="12800" y="2880"/>
                      <a:pt x="12800" y="2880"/>
                    </a:cubicBezTo>
                    <a:cubicBezTo>
                      <a:pt x="12000" y="2880"/>
                      <a:pt x="12000" y="2880"/>
                      <a:pt x="12000" y="2880"/>
                    </a:cubicBezTo>
                    <a:cubicBezTo>
                      <a:pt x="12000" y="2880"/>
                      <a:pt x="12000" y="2880"/>
                      <a:pt x="12000" y="2880"/>
                    </a:cubicBezTo>
                    <a:cubicBezTo>
                      <a:pt x="12000" y="2880"/>
                      <a:pt x="11200" y="2880"/>
                      <a:pt x="11200" y="2880"/>
                    </a:cubicBezTo>
                    <a:cubicBezTo>
                      <a:pt x="11200" y="2880"/>
                      <a:pt x="11200" y="2880"/>
                      <a:pt x="11200" y="2880"/>
                    </a:cubicBezTo>
                    <a:cubicBezTo>
                      <a:pt x="11200" y="2880"/>
                      <a:pt x="11200" y="288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2000" y="3600"/>
                      <a:pt x="12000" y="2880"/>
                      <a:pt x="11200" y="2880"/>
                    </a:cubicBezTo>
                    <a:cubicBezTo>
                      <a:pt x="11200" y="2880"/>
                      <a:pt x="11200" y="2880"/>
                      <a:pt x="12000" y="2880"/>
                    </a:cubicBezTo>
                    <a:cubicBezTo>
                      <a:pt x="12000" y="2880"/>
                      <a:pt x="12000" y="3600"/>
                      <a:pt x="12000" y="3600"/>
                    </a:cubicBezTo>
                    <a:cubicBezTo>
                      <a:pt x="12000" y="3600"/>
                      <a:pt x="11200" y="360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1200" y="3600"/>
                      <a:pt x="11200" y="3600"/>
                      <a:pt x="11200" y="3600"/>
                    </a:cubicBezTo>
                    <a:cubicBezTo>
                      <a:pt x="11200" y="3600"/>
                      <a:pt x="11200" y="2880"/>
                      <a:pt x="11200" y="2880"/>
                    </a:cubicBezTo>
                    <a:cubicBezTo>
                      <a:pt x="11200" y="2880"/>
                      <a:pt x="11200" y="2880"/>
                      <a:pt x="11200" y="2880"/>
                    </a:cubicBezTo>
                    <a:cubicBezTo>
                      <a:pt x="11200" y="2880"/>
                      <a:pt x="11200" y="2880"/>
                      <a:pt x="12000" y="2160"/>
                    </a:cubicBezTo>
                    <a:cubicBezTo>
                      <a:pt x="12000" y="2160"/>
                      <a:pt x="12000" y="2160"/>
                      <a:pt x="12000" y="2160"/>
                    </a:cubicBezTo>
                    <a:cubicBezTo>
                      <a:pt x="12000" y="2160"/>
                      <a:pt x="12000" y="2160"/>
                      <a:pt x="12000" y="2160"/>
                    </a:cubicBezTo>
                    <a:cubicBezTo>
                      <a:pt x="12000" y="2160"/>
                      <a:pt x="12000" y="1440"/>
                      <a:pt x="12000" y="2160"/>
                    </a:cubicBezTo>
                    <a:cubicBezTo>
                      <a:pt x="12800" y="2160"/>
                      <a:pt x="12800" y="2160"/>
                      <a:pt x="12800" y="2160"/>
                    </a:cubicBezTo>
                    <a:cubicBezTo>
                      <a:pt x="12800" y="2160"/>
                      <a:pt x="12800" y="2160"/>
                      <a:pt x="12800" y="2160"/>
                    </a:cubicBezTo>
                    <a:cubicBezTo>
                      <a:pt x="12800" y="2160"/>
                      <a:pt x="12800" y="2160"/>
                      <a:pt x="12800" y="2160"/>
                    </a:cubicBezTo>
                    <a:cubicBezTo>
                      <a:pt x="12800" y="2160"/>
                      <a:pt x="12800" y="2160"/>
                      <a:pt x="12800" y="2160"/>
                    </a:cubicBezTo>
                    <a:cubicBezTo>
                      <a:pt x="12800" y="2160"/>
                      <a:pt x="12800" y="2160"/>
                      <a:pt x="12000" y="2160"/>
                    </a:cubicBezTo>
                    <a:cubicBezTo>
                      <a:pt x="12000" y="2160"/>
                      <a:pt x="12000" y="2160"/>
                      <a:pt x="12000" y="2160"/>
                    </a:cubicBezTo>
                    <a:cubicBezTo>
                      <a:pt x="12000" y="2160"/>
                      <a:pt x="12000" y="2160"/>
                      <a:pt x="12000" y="2160"/>
                    </a:cubicBezTo>
                    <a:cubicBezTo>
                      <a:pt x="12000" y="2160"/>
                      <a:pt x="12000" y="2880"/>
                      <a:pt x="12000" y="2880"/>
                    </a:cubicBezTo>
                    <a:cubicBezTo>
                      <a:pt x="12000" y="2880"/>
                      <a:pt x="12800" y="2880"/>
                      <a:pt x="12800" y="2880"/>
                    </a:cubicBezTo>
                    <a:cubicBezTo>
                      <a:pt x="12800" y="2880"/>
                      <a:pt x="12800" y="3600"/>
                      <a:pt x="12800" y="3600"/>
                    </a:cubicBezTo>
                    <a:cubicBezTo>
                      <a:pt x="12800" y="3600"/>
                      <a:pt x="12800" y="4320"/>
                      <a:pt x="12800" y="4320"/>
                    </a:cubicBezTo>
                    <a:cubicBezTo>
                      <a:pt x="13600" y="4320"/>
                      <a:pt x="13600" y="5040"/>
                      <a:pt x="14400" y="5040"/>
                    </a:cubicBezTo>
                    <a:cubicBezTo>
                      <a:pt x="14400" y="5040"/>
                      <a:pt x="14400" y="5040"/>
                      <a:pt x="14400" y="5760"/>
                    </a:cubicBezTo>
                    <a:cubicBezTo>
                      <a:pt x="14400" y="5760"/>
                      <a:pt x="14400" y="5760"/>
                      <a:pt x="14400" y="6480"/>
                    </a:cubicBezTo>
                    <a:cubicBezTo>
                      <a:pt x="14400" y="6480"/>
                      <a:pt x="14400" y="6480"/>
                      <a:pt x="13600" y="6480"/>
                    </a:cubicBezTo>
                    <a:cubicBezTo>
                      <a:pt x="13600" y="6480"/>
                      <a:pt x="13600" y="6480"/>
                      <a:pt x="13600" y="6480"/>
                    </a:cubicBezTo>
                    <a:cubicBezTo>
                      <a:pt x="12800" y="6480"/>
                      <a:pt x="12800" y="6480"/>
                      <a:pt x="12800" y="6480"/>
                    </a:cubicBezTo>
                    <a:cubicBezTo>
                      <a:pt x="12800" y="6480"/>
                      <a:pt x="12800" y="5760"/>
                      <a:pt x="12800" y="5760"/>
                    </a:cubicBezTo>
                    <a:cubicBezTo>
                      <a:pt x="12800" y="5760"/>
                      <a:pt x="12800" y="5760"/>
                      <a:pt x="12800" y="5040"/>
                    </a:cubicBezTo>
                    <a:cubicBezTo>
                      <a:pt x="13600" y="5040"/>
                      <a:pt x="13600" y="5040"/>
                      <a:pt x="12800" y="5760"/>
                    </a:cubicBezTo>
                    <a:cubicBezTo>
                      <a:pt x="12800" y="5760"/>
                      <a:pt x="12800" y="5760"/>
                      <a:pt x="12800" y="5760"/>
                    </a:cubicBezTo>
                    <a:cubicBezTo>
                      <a:pt x="12800" y="5760"/>
                      <a:pt x="12800" y="5760"/>
                      <a:pt x="12800" y="5760"/>
                    </a:cubicBezTo>
                    <a:cubicBezTo>
                      <a:pt x="13600" y="6480"/>
                      <a:pt x="13600" y="6480"/>
                      <a:pt x="13600" y="6480"/>
                    </a:cubicBezTo>
                    <a:cubicBezTo>
                      <a:pt x="13600" y="6480"/>
                      <a:pt x="13600" y="6480"/>
                      <a:pt x="13600" y="6480"/>
                    </a:cubicBezTo>
                    <a:cubicBezTo>
                      <a:pt x="13600" y="5760"/>
                      <a:pt x="13600" y="5760"/>
                      <a:pt x="13600" y="5760"/>
                    </a:cubicBezTo>
                    <a:cubicBezTo>
                      <a:pt x="13600" y="5760"/>
                      <a:pt x="13600" y="5760"/>
                      <a:pt x="13600" y="5760"/>
                    </a:cubicBezTo>
                    <a:cubicBezTo>
                      <a:pt x="13600" y="5040"/>
                      <a:pt x="13600" y="5040"/>
                      <a:pt x="13600" y="5040"/>
                    </a:cubicBezTo>
                    <a:cubicBezTo>
                      <a:pt x="13600" y="5040"/>
                      <a:pt x="12800" y="5040"/>
                      <a:pt x="12800" y="4320"/>
                    </a:cubicBezTo>
                    <a:cubicBezTo>
                      <a:pt x="12800" y="4320"/>
                      <a:pt x="12800" y="4320"/>
                      <a:pt x="12000" y="4320"/>
                    </a:cubicBezTo>
                    <a:cubicBezTo>
                      <a:pt x="12000" y="5040"/>
                      <a:pt x="12000" y="5040"/>
                      <a:pt x="12000" y="5040"/>
                    </a:cubicBezTo>
                    <a:cubicBezTo>
                      <a:pt x="11200" y="5760"/>
                      <a:pt x="12000" y="6480"/>
                      <a:pt x="11200" y="7200"/>
                    </a:cubicBezTo>
                    <a:cubicBezTo>
                      <a:pt x="11200" y="7920"/>
                      <a:pt x="10400" y="8640"/>
                      <a:pt x="11200" y="7920"/>
                    </a:cubicBezTo>
                    <a:cubicBezTo>
                      <a:pt x="11200" y="7920"/>
                      <a:pt x="12000" y="7920"/>
                      <a:pt x="12000" y="7920"/>
                    </a:cubicBezTo>
                    <a:cubicBezTo>
                      <a:pt x="12800" y="7920"/>
                      <a:pt x="13600" y="7920"/>
                      <a:pt x="13600" y="7920"/>
                    </a:cubicBezTo>
                    <a:cubicBezTo>
                      <a:pt x="14400" y="7200"/>
                      <a:pt x="14400" y="7200"/>
                      <a:pt x="14400" y="6480"/>
                    </a:cubicBezTo>
                    <a:cubicBezTo>
                      <a:pt x="15200" y="5760"/>
                      <a:pt x="16000" y="5040"/>
                      <a:pt x="16800" y="4320"/>
                    </a:cubicBezTo>
                    <a:cubicBezTo>
                      <a:pt x="16800" y="4320"/>
                      <a:pt x="17600" y="3600"/>
                      <a:pt x="17600" y="2880"/>
                    </a:cubicBezTo>
                    <a:cubicBezTo>
                      <a:pt x="18400" y="2880"/>
                      <a:pt x="19200" y="2880"/>
                      <a:pt x="19200" y="2160"/>
                    </a:cubicBezTo>
                    <a:cubicBezTo>
                      <a:pt x="19200" y="2160"/>
                      <a:pt x="20000" y="2160"/>
                      <a:pt x="20000" y="2160"/>
                    </a:cubicBezTo>
                    <a:cubicBezTo>
                      <a:pt x="20000" y="2880"/>
                      <a:pt x="20000" y="2880"/>
                      <a:pt x="20000" y="2880"/>
                    </a:cubicBezTo>
                    <a:cubicBezTo>
                      <a:pt x="20800" y="2880"/>
                      <a:pt x="20800" y="2880"/>
                      <a:pt x="20800" y="2880"/>
                    </a:cubicBezTo>
                    <a:cubicBezTo>
                      <a:pt x="20800" y="3600"/>
                      <a:pt x="20800" y="3600"/>
                      <a:pt x="20800" y="3600"/>
                    </a:cubicBezTo>
                    <a:cubicBezTo>
                      <a:pt x="20800" y="4320"/>
                      <a:pt x="20800" y="4320"/>
                      <a:pt x="20000" y="4320"/>
                    </a:cubicBezTo>
                    <a:cubicBezTo>
                      <a:pt x="20000" y="4320"/>
                      <a:pt x="20000" y="4320"/>
                      <a:pt x="20000" y="4320"/>
                    </a:cubicBezTo>
                    <a:cubicBezTo>
                      <a:pt x="20000" y="4320"/>
                      <a:pt x="20000" y="4320"/>
                      <a:pt x="20000" y="4320"/>
                    </a:cubicBezTo>
                    <a:cubicBezTo>
                      <a:pt x="19200" y="4320"/>
                      <a:pt x="19200" y="4320"/>
                      <a:pt x="19200" y="4320"/>
                    </a:cubicBezTo>
                    <a:cubicBezTo>
                      <a:pt x="19200" y="4320"/>
                      <a:pt x="19200" y="3600"/>
                      <a:pt x="19200" y="3600"/>
                    </a:cubicBezTo>
                    <a:cubicBezTo>
                      <a:pt x="19200" y="3600"/>
                      <a:pt x="19200" y="3600"/>
                      <a:pt x="20000" y="3600"/>
                    </a:cubicBezTo>
                    <a:cubicBezTo>
                      <a:pt x="20000" y="3600"/>
                      <a:pt x="20000" y="3600"/>
                      <a:pt x="20000" y="3600"/>
                    </a:cubicBezTo>
                    <a:cubicBezTo>
                      <a:pt x="20000" y="3600"/>
                      <a:pt x="20000" y="3600"/>
                      <a:pt x="20000" y="3600"/>
                    </a:cubicBezTo>
                    <a:cubicBezTo>
                      <a:pt x="20000" y="3600"/>
                      <a:pt x="20000" y="3600"/>
                      <a:pt x="20000" y="3600"/>
                    </a:cubicBezTo>
                    <a:cubicBezTo>
                      <a:pt x="20000" y="3600"/>
                      <a:pt x="20000" y="3600"/>
                      <a:pt x="20000" y="3600"/>
                    </a:cubicBezTo>
                    <a:cubicBezTo>
                      <a:pt x="20000" y="3600"/>
                      <a:pt x="20000" y="3600"/>
                      <a:pt x="20000" y="4320"/>
                    </a:cubicBezTo>
                    <a:cubicBezTo>
                      <a:pt x="20000" y="4320"/>
                      <a:pt x="20000" y="4320"/>
                      <a:pt x="20000" y="4320"/>
                    </a:cubicBezTo>
                    <a:cubicBezTo>
                      <a:pt x="20000" y="4320"/>
                      <a:pt x="20000" y="4320"/>
                      <a:pt x="20000" y="4320"/>
                    </a:cubicBezTo>
                    <a:cubicBezTo>
                      <a:pt x="20000" y="4320"/>
                      <a:pt x="20000" y="4320"/>
                      <a:pt x="20000" y="3600"/>
                    </a:cubicBezTo>
                    <a:cubicBezTo>
                      <a:pt x="20000" y="3600"/>
                      <a:pt x="20000" y="3600"/>
                      <a:pt x="20000" y="3600"/>
                    </a:cubicBezTo>
                    <a:cubicBezTo>
                      <a:pt x="20000" y="3600"/>
                      <a:pt x="20000" y="3600"/>
                      <a:pt x="20000" y="2880"/>
                    </a:cubicBezTo>
                    <a:cubicBezTo>
                      <a:pt x="20000" y="2880"/>
                      <a:pt x="20000" y="2880"/>
                      <a:pt x="20000" y="2880"/>
                    </a:cubicBezTo>
                    <a:cubicBezTo>
                      <a:pt x="20000" y="2880"/>
                      <a:pt x="20000" y="2880"/>
                      <a:pt x="20000" y="2880"/>
                    </a:cubicBezTo>
                    <a:cubicBezTo>
                      <a:pt x="19200" y="2880"/>
                      <a:pt x="18400" y="3600"/>
                      <a:pt x="18400" y="3600"/>
                    </a:cubicBezTo>
                    <a:cubicBezTo>
                      <a:pt x="17600" y="3600"/>
                      <a:pt x="17600" y="4320"/>
                      <a:pt x="17600" y="4320"/>
                    </a:cubicBezTo>
                    <a:cubicBezTo>
                      <a:pt x="17600" y="5040"/>
                      <a:pt x="17600" y="5040"/>
                      <a:pt x="17600" y="5040"/>
                    </a:cubicBezTo>
                    <a:cubicBezTo>
                      <a:pt x="17600" y="5040"/>
                      <a:pt x="18400" y="5040"/>
                      <a:pt x="18400" y="5760"/>
                    </a:cubicBezTo>
                    <a:cubicBezTo>
                      <a:pt x="18400" y="5760"/>
                      <a:pt x="18400" y="5760"/>
                      <a:pt x="18400" y="5760"/>
                    </a:cubicBezTo>
                    <a:cubicBezTo>
                      <a:pt x="19200" y="5760"/>
                      <a:pt x="19200" y="5760"/>
                      <a:pt x="19200" y="5760"/>
                    </a:cubicBezTo>
                    <a:cubicBezTo>
                      <a:pt x="19200" y="5760"/>
                      <a:pt x="19200" y="5760"/>
                      <a:pt x="19200" y="5760"/>
                    </a:cubicBezTo>
                    <a:cubicBezTo>
                      <a:pt x="19200" y="5760"/>
                      <a:pt x="20000" y="5760"/>
                      <a:pt x="19200" y="5760"/>
                    </a:cubicBezTo>
                    <a:cubicBezTo>
                      <a:pt x="19200" y="5760"/>
                      <a:pt x="19200" y="5760"/>
                      <a:pt x="19200" y="5760"/>
                    </a:cubicBezTo>
                    <a:cubicBezTo>
                      <a:pt x="19200" y="5760"/>
                      <a:pt x="19200" y="5760"/>
                      <a:pt x="19200" y="5760"/>
                    </a:cubicBezTo>
                    <a:cubicBezTo>
                      <a:pt x="19200" y="5760"/>
                      <a:pt x="19200" y="5760"/>
                      <a:pt x="19200" y="5760"/>
                    </a:cubicBezTo>
                    <a:cubicBezTo>
                      <a:pt x="20000" y="5760"/>
                      <a:pt x="20000" y="5760"/>
                      <a:pt x="20000" y="5760"/>
                    </a:cubicBezTo>
                    <a:cubicBezTo>
                      <a:pt x="20000" y="5760"/>
                      <a:pt x="20000" y="5760"/>
                      <a:pt x="20000" y="5760"/>
                    </a:cubicBezTo>
                    <a:cubicBezTo>
                      <a:pt x="20000" y="6480"/>
                      <a:pt x="20000" y="6480"/>
                      <a:pt x="20000" y="6480"/>
                    </a:cubicBezTo>
                    <a:cubicBezTo>
                      <a:pt x="19200" y="6480"/>
                      <a:pt x="19200" y="6480"/>
                      <a:pt x="19200" y="6480"/>
                    </a:cubicBezTo>
                    <a:cubicBezTo>
                      <a:pt x="19200" y="6480"/>
                      <a:pt x="19200" y="6480"/>
                      <a:pt x="19200" y="6480"/>
                    </a:cubicBezTo>
                    <a:cubicBezTo>
                      <a:pt x="18400" y="6480"/>
                      <a:pt x="18400" y="7200"/>
                      <a:pt x="18400" y="7200"/>
                    </a:cubicBezTo>
                    <a:cubicBezTo>
                      <a:pt x="18400" y="7200"/>
                      <a:pt x="18400" y="7200"/>
                      <a:pt x="17600" y="7200"/>
                    </a:cubicBezTo>
                    <a:cubicBezTo>
                      <a:pt x="17600" y="7200"/>
                      <a:pt x="17600" y="7200"/>
                      <a:pt x="17600" y="7200"/>
                    </a:cubicBezTo>
                    <a:cubicBezTo>
                      <a:pt x="17600" y="7200"/>
                      <a:pt x="16800" y="7200"/>
                      <a:pt x="16800" y="7200"/>
                    </a:cubicBezTo>
                    <a:cubicBezTo>
                      <a:pt x="16800" y="7200"/>
                      <a:pt x="16800" y="7200"/>
                      <a:pt x="16800" y="7200"/>
                    </a:cubicBezTo>
                    <a:cubicBezTo>
                      <a:pt x="16800" y="7200"/>
                      <a:pt x="16800" y="6480"/>
                      <a:pt x="16800" y="6480"/>
                    </a:cubicBezTo>
                    <a:cubicBezTo>
                      <a:pt x="17600" y="6480"/>
                      <a:pt x="17600" y="6480"/>
                      <a:pt x="17600" y="6480"/>
                    </a:cubicBezTo>
                    <a:cubicBezTo>
                      <a:pt x="17600" y="6480"/>
                      <a:pt x="17600" y="6480"/>
                      <a:pt x="17600" y="6480"/>
                    </a:cubicBezTo>
                    <a:cubicBezTo>
                      <a:pt x="18400" y="6480"/>
                      <a:pt x="18400" y="6480"/>
                      <a:pt x="17600" y="6480"/>
                    </a:cubicBezTo>
                    <a:cubicBezTo>
                      <a:pt x="17600" y="6480"/>
                      <a:pt x="17600" y="6480"/>
                      <a:pt x="17600" y="6480"/>
                    </a:cubicBezTo>
                    <a:cubicBezTo>
                      <a:pt x="17600" y="6480"/>
                      <a:pt x="17600" y="6480"/>
                      <a:pt x="17600" y="6480"/>
                    </a:cubicBezTo>
                    <a:cubicBezTo>
                      <a:pt x="17600" y="7200"/>
                      <a:pt x="17600" y="7200"/>
                      <a:pt x="17600" y="7200"/>
                    </a:cubicBezTo>
                    <a:cubicBezTo>
                      <a:pt x="17600" y="7200"/>
                      <a:pt x="17600" y="7200"/>
                      <a:pt x="17600" y="7200"/>
                    </a:cubicBezTo>
                    <a:cubicBezTo>
                      <a:pt x="17600" y="7200"/>
                      <a:pt x="17600" y="7200"/>
                      <a:pt x="17600" y="7200"/>
                    </a:cubicBezTo>
                    <a:cubicBezTo>
                      <a:pt x="17600" y="7200"/>
                      <a:pt x="17600" y="7200"/>
                      <a:pt x="17600" y="7200"/>
                    </a:cubicBezTo>
                    <a:cubicBezTo>
                      <a:pt x="18400" y="7200"/>
                      <a:pt x="18400" y="7200"/>
                      <a:pt x="18400" y="7200"/>
                    </a:cubicBezTo>
                    <a:cubicBezTo>
                      <a:pt x="18400" y="6480"/>
                      <a:pt x="18400" y="6480"/>
                      <a:pt x="18400" y="6480"/>
                    </a:cubicBezTo>
                    <a:cubicBezTo>
                      <a:pt x="18400" y="6480"/>
                      <a:pt x="18400" y="6480"/>
                      <a:pt x="18400" y="5760"/>
                    </a:cubicBezTo>
                    <a:cubicBezTo>
                      <a:pt x="18400" y="5760"/>
                      <a:pt x="18400" y="5760"/>
                      <a:pt x="18400" y="5760"/>
                    </a:cubicBezTo>
                    <a:cubicBezTo>
                      <a:pt x="17600" y="5760"/>
                      <a:pt x="17600" y="5760"/>
                      <a:pt x="17600" y="5760"/>
                    </a:cubicBezTo>
                    <a:cubicBezTo>
                      <a:pt x="16800" y="5760"/>
                      <a:pt x="16800" y="5760"/>
                      <a:pt x="16000" y="6480"/>
                    </a:cubicBezTo>
                    <a:cubicBezTo>
                      <a:pt x="16000" y="6480"/>
                      <a:pt x="16000" y="6480"/>
                      <a:pt x="15200" y="6480"/>
                    </a:cubicBezTo>
                    <a:cubicBezTo>
                      <a:pt x="15200" y="7920"/>
                      <a:pt x="15200" y="8640"/>
                      <a:pt x="14400" y="9360"/>
                    </a:cubicBezTo>
                    <a:cubicBezTo>
                      <a:pt x="13600" y="9360"/>
                      <a:pt x="12800" y="9360"/>
                      <a:pt x="12000" y="9360"/>
                    </a:cubicBezTo>
                    <a:cubicBezTo>
                      <a:pt x="12000" y="9360"/>
                      <a:pt x="11200" y="9360"/>
                      <a:pt x="11200" y="10080"/>
                    </a:cubicBezTo>
                    <a:cubicBezTo>
                      <a:pt x="10400" y="10080"/>
                      <a:pt x="10400" y="10080"/>
                      <a:pt x="11200" y="10800"/>
                    </a:cubicBezTo>
                    <a:cubicBezTo>
                      <a:pt x="11200" y="10800"/>
                      <a:pt x="12800" y="10800"/>
                      <a:pt x="13600" y="10800"/>
                    </a:cubicBezTo>
                    <a:cubicBezTo>
                      <a:pt x="13600" y="10800"/>
                      <a:pt x="13600" y="10080"/>
                      <a:pt x="13600" y="10080"/>
                    </a:cubicBezTo>
                    <a:cubicBezTo>
                      <a:pt x="14400" y="10080"/>
                      <a:pt x="15200" y="9360"/>
                      <a:pt x="15200" y="9360"/>
                    </a:cubicBezTo>
                    <a:cubicBezTo>
                      <a:pt x="16000" y="9360"/>
                      <a:pt x="16000" y="9360"/>
                      <a:pt x="16000" y="9360"/>
                    </a:cubicBezTo>
                    <a:cubicBezTo>
                      <a:pt x="16800" y="9360"/>
                      <a:pt x="16800" y="8640"/>
                      <a:pt x="17600" y="8640"/>
                    </a:cubicBezTo>
                    <a:cubicBezTo>
                      <a:pt x="17600" y="8640"/>
                      <a:pt x="17600" y="8640"/>
                      <a:pt x="17600" y="8640"/>
                    </a:cubicBezTo>
                    <a:cubicBezTo>
                      <a:pt x="17600" y="8640"/>
                      <a:pt x="17600" y="8640"/>
                      <a:pt x="18400" y="8640"/>
                    </a:cubicBezTo>
                    <a:cubicBezTo>
                      <a:pt x="18400" y="8640"/>
                      <a:pt x="18400" y="8640"/>
                      <a:pt x="18400" y="8640"/>
                    </a:cubicBezTo>
                    <a:cubicBezTo>
                      <a:pt x="18400" y="8640"/>
                      <a:pt x="18400" y="8640"/>
                      <a:pt x="18400" y="8640"/>
                    </a:cubicBezTo>
                    <a:cubicBezTo>
                      <a:pt x="18400" y="8640"/>
                      <a:pt x="18400" y="8640"/>
                      <a:pt x="17600" y="8640"/>
                    </a:cubicBezTo>
                    <a:cubicBezTo>
                      <a:pt x="17600" y="8640"/>
                      <a:pt x="17600" y="8640"/>
                      <a:pt x="17600" y="8640"/>
                    </a:cubicBezTo>
                    <a:cubicBezTo>
                      <a:pt x="17600" y="8640"/>
                      <a:pt x="17600" y="7920"/>
                      <a:pt x="17600" y="7920"/>
                    </a:cubicBezTo>
                    <a:cubicBezTo>
                      <a:pt x="17600" y="7920"/>
                      <a:pt x="17600" y="7920"/>
                      <a:pt x="18400" y="7920"/>
                    </a:cubicBezTo>
                    <a:cubicBezTo>
                      <a:pt x="18400" y="7920"/>
                      <a:pt x="18400" y="7920"/>
                      <a:pt x="18400" y="7920"/>
                    </a:cubicBezTo>
                    <a:cubicBezTo>
                      <a:pt x="18400" y="8640"/>
                      <a:pt x="18400" y="8640"/>
                      <a:pt x="18400" y="8640"/>
                    </a:cubicBezTo>
                    <a:cubicBezTo>
                      <a:pt x="18400" y="8640"/>
                      <a:pt x="18400" y="8640"/>
                      <a:pt x="18400" y="8640"/>
                    </a:cubicBezTo>
                    <a:cubicBezTo>
                      <a:pt x="18400" y="9360"/>
                      <a:pt x="18400" y="9360"/>
                      <a:pt x="17600" y="9360"/>
                    </a:cubicBezTo>
                    <a:cubicBezTo>
                      <a:pt x="17600" y="9360"/>
                      <a:pt x="17600" y="9360"/>
                      <a:pt x="16800" y="9360"/>
                    </a:cubicBezTo>
                    <a:cubicBezTo>
                      <a:pt x="16800" y="9360"/>
                      <a:pt x="16800" y="9360"/>
                      <a:pt x="16800" y="9360"/>
                    </a:cubicBezTo>
                    <a:cubicBezTo>
                      <a:pt x="16000" y="10080"/>
                      <a:pt x="16000" y="10080"/>
                      <a:pt x="16800" y="10080"/>
                    </a:cubicBezTo>
                    <a:cubicBezTo>
                      <a:pt x="16800" y="10800"/>
                      <a:pt x="16800" y="10800"/>
                      <a:pt x="17600" y="10800"/>
                    </a:cubicBezTo>
                    <a:cubicBezTo>
                      <a:pt x="17600" y="10800"/>
                      <a:pt x="17600" y="10080"/>
                      <a:pt x="18400" y="10080"/>
                    </a:cubicBezTo>
                    <a:cubicBezTo>
                      <a:pt x="18400" y="9360"/>
                      <a:pt x="19200" y="9360"/>
                      <a:pt x="20000" y="9360"/>
                    </a:cubicBezTo>
                    <a:cubicBezTo>
                      <a:pt x="20000" y="9360"/>
                      <a:pt x="20000" y="9360"/>
                      <a:pt x="20000" y="9360"/>
                    </a:cubicBezTo>
                    <a:cubicBezTo>
                      <a:pt x="20000" y="9360"/>
                      <a:pt x="20800" y="9360"/>
                      <a:pt x="20800" y="9360"/>
                    </a:cubicBezTo>
                    <a:cubicBezTo>
                      <a:pt x="20800" y="9360"/>
                      <a:pt x="20800" y="9360"/>
                      <a:pt x="20800" y="8640"/>
                    </a:cubicBezTo>
                    <a:cubicBezTo>
                      <a:pt x="20800" y="8640"/>
                      <a:pt x="20800" y="8640"/>
                      <a:pt x="20800" y="8640"/>
                    </a:cubicBezTo>
                    <a:cubicBezTo>
                      <a:pt x="20800" y="8640"/>
                      <a:pt x="20000" y="8640"/>
                      <a:pt x="20000" y="8640"/>
                    </a:cubicBezTo>
                    <a:cubicBezTo>
                      <a:pt x="20000" y="8640"/>
                      <a:pt x="20000" y="7920"/>
                      <a:pt x="20000" y="7920"/>
                    </a:cubicBezTo>
                    <a:cubicBezTo>
                      <a:pt x="20000" y="7920"/>
                      <a:pt x="20000" y="7920"/>
                      <a:pt x="20000" y="8640"/>
                    </a:cubicBezTo>
                    <a:cubicBezTo>
                      <a:pt x="20000" y="8640"/>
                      <a:pt x="20000" y="8640"/>
                      <a:pt x="20000" y="8640"/>
                    </a:cubicBezTo>
                    <a:cubicBezTo>
                      <a:pt x="20000" y="8640"/>
                      <a:pt x="20000" y="8640"/>
                      <a:pt x="20000" y="8640"/>
                    </a:cubicBezTo>
                    <a:cubicBezTo>
                      <a:pt x="20000" y="8640"/>
                      <a:pt x="20000" y="8640"/>
                      <a:pt x="20000" y="8640"/>
                    </a:cubicBezTo>
                    <a:cubicBezTo>
                      <a:pt x="20000" y="8640"/>
                      <a:pt x="20000" y="8640"/>
                      <a:pt x="20000" y="8640"/>
                    </a:cubicBezTo>
                    <a:cubicBezTo>
                      <a:pt x="20000" y="8640"/>
                      <a:pt x="20000" y="8640"/>
                      <a:pt x="20000" y="8640"/>
                    </a:cubicBezTo>
                    <a:cubicBezTo>
                      <a:pt x="20000" y="8640"/>
                      <a:pt x="20000" y="8640"/>
                      <a:pt x="20000" y="8640"/>
                    </a:cubicBezTo>
                    <a:cubicBezTo>
                      <a:pt x="20000" y="8640"/>
                      <a:pt x="20000" y="8640"/>
                      <a:pt x="19200" y="8640"/>
                    </a:cubicBezTo>
                    <a:cubicBezTo>
                      <a:pt x="19200" y="8640"/>
                      <a:pt x="19200" y="8640"/>
                      <a:pt x="19200" y="8640"/>
                    </a:cubicBezTo>
                    <a:cubicBezTo>
                      <a:pt x="19200" y="7920"/>
                      <a:pt x="20000" y="7920"/>
                      <a:pt x="20000" y="7920"/>
                    </a:cubicBezTo>
                    <a:cubicBezTo>
                      <a:pt x="20000" y="7920"/>
                      <a:pt x="20000" y="7920"/>
                      <a:pt x="20000" y="7920"/>
                    </a:cubicBezTo>
                    <a:cubicBezTo>
                      <a:pt x="20000" y="7920"/>
                      <a:pt x="20000" y="7920"/>
                      <a:pt x="20000" y="7920"/>
                    </a:cubicBezTo>
                    <a:cubicBezTo>
                      <a:pt x="20800" y="7920"/>
                      <a:pt x="20800" y="7920"/>
                      <a:pt x="20800" y="8640"/>
                    </a:cubicBezTo>
                    <a:cubicBezTo>
                      <a:pt x="20800" y="8640"/>
                      <a:pt x="20800" y="8640"/>
                      <a:pt x="20800" y="8640"/>
                    </a:cubicBezTo>
                    <a:cubicBezTo>
                      <a:pt x="20800" y="8640"/>
                      <a:pt x="20800" y="9360"/>
                      <a:pt x="20800" y="9360"/>
                    </a:cubicBezTo>
                    <a:cubicBezTo>
                      <a:pt x="21600" y="9360"/>
                      <a:pt x="21600" y="9360"/>
                      <a:pt x="21600" y="9360"/>
                    </a:cubicBezTo>
                    <a:cubicBezTo>
                      <a:pt x="21600" y="9360"/>
                      <a:pt x="21600" y="9360"/>
                      <a:pt x="21600" y="9360"/>
                    </a:cubicBezTo>
                    <a:cubicBezTo>
                      <a:pt x="21600" y="9360"/>
                      <a:pt x="21600" y="9360"/>
                      <a:pt x="21600" y="9360"/>
                    </a:cubicBezTo>
                    <a:cubicBezTo>
                      <a:pt x="21600" y="10080"/>
                      <a:pt x="21600" y="10080"/>
                      <a:pt x="21600" y="9360"/>
                    </a:cubicBezTo>
                    <a:cubicBezTo>
                      <a:pt x="21600" y="9360"/>
                      <a:pt x="21600" y="9360"/>
                      <a:pt x="21600" y="9360"/>
                    </a:cubicBezTo>
                    <a:cubicBezTo>
                      <a:pt x="20800" y="9360"/>
                      <a:pt x="20800" y="9360"/>
                      <a:pt x="21600" y="9360"/>
                    </a:cubicBezTo>
                    <a:cubicBezTo>
                      <a:pt x="21600" y="9360"/>
                      <a:pt x="21600" y="9360"/>
                      <a:pt x="21600" y="9360"/>
                    </a:cubicBezTo>
                    <a:cubicBezTo>
                      <a:pt x="21600" y="9360"/>
                      <a:pt x="21600" y="9360"/>
                      <a:pt x="21600" y="9360"/>
                    </a:cubicBezTo>
                    <a:cubicBezTo>
                      <a:pt x="21600" y="9360"/>
                      <a:pt x="20800" y="9360"/>
                      <a:pt x="20800" y="9360"/>
                    </a:cubicBezTo>
                    <a:cubicBezTo>
                      <a:pt x="20800" y="9360"/>
                      <a:pt x="20800" y="9360"/>
                      <a:pt x="20800" y="9360"/>
                    </a:cubicBezTo>
                    <a:cubicBezTo>
                      <a:pt x="20800" y="9360"/>
                      <a:pt x="20800" y="9360"/>
                      <a:pt x="20800" y="9360"/>
                    </a:cubicBezTo>
                    <a:cubicBezTo>
                      <a:pt x="20000" y="10080"/>
                      <a:pt x="20000" y="10080"/>
                      <a:pt x="20000" y="10080"/>
                    </a:cubicBezTo>
                    <a:cubicBezTo>
                      <a:pt x="19200" y="9360"/>
                      <a:pt x="19200" y="10080"/>
                      <a:pt x="18400" y="10080"/>
                    </a:cubicBezTo>
                    <a:cubicBezTo>
                      <a:pt x="18400" y="10800"/>
                      <a:pt x="17600" y="11520"/>
                      <a:pt x="17600" y="11520"/>
                    </a:cubicBezTo>
                    <a:cubicBezTo>
                      <a:pt x="16000" y="11520"/>
                      <a:pt x="16000" y="10800"/>
                      <a:pt x="15200" y="10080"/>
                    </a:cubicBezTo>
                    <a:cubicBezTo>
                      <a:pt x="15200" y="10080"/>
                      <a:pt x="15200" y="10800"/>
                      <a:pt x="14400" y="10800"/>
                    </a:cubicBezTo>
                    <a:cubicBezTo>
                      <a:pt x="14400" y="10800"/>
                      <a:pt x="14400" y="11520"/>
                      <a:pt x="13600" y="11520"/>
                    </a:cubicBezTo>
                    <a:cubicBezTo>
                      <a:pt x="12800" y="12240"/>
                      <a:pt x="12000" y="12240"/>
                      <a:pt x="12000" y="12240"/>
                    </a:cubicBezTo>
                    <a:cubicBezTo>
                      <a:pt x="11200" y="12240"/>
                      <a:pt x="11200" y="11520"/>
                      <a:pt x="10400" y="11520"/>
                    </a:cubicBezTo>
                    <a:cubicBezTo>
                      <a:pt x="10400" y="11520"/>
                      <a:pt x="10400" y="11520"/>
                      <a:pt x="10400" y="12240"/>
                    </a:cubicBezTo>
                    <a:cubicBezTo>
                      <a:pt x="10400" y="12240"/>
                      <a:pt x="9600" y="12960"/>
                      <a:pt x="10400" y="12960"/>
                    </a:cubicBezTo>
                    <a:cubicBezTo>
                      <a:pt x="10400" y="13680"/>
                      <a:pt x="11200" y="13680"/>
                      <a:pt x="11200" y="13680"/>
                    </a:cubicBezTo>
                    <a:cubicBezTo>
                      <a:pt x="11200" y="14400"/>
                      <a:pt x="10400" y="16560"/>
                      <a:pt x="11200" y="16560"/>
                    </a:cubicBezTo>
                    <a:cubicBezTo>
                      <a:pt x="12000" y="16560"/>
                      <a:pt x="12800" y="15840"/>
                      <a:pt x="12800" y="15120"/>
                    </a:cubicBezTo>
                    <a:cubicBezTo>
                      <a:pt x="12800" y="15120"/>
                      <a:pt x="12800" y="14400"/>
                      <a:pt x="12800" y="13680"/>
                    </a:cubicBezTo>
                    <a:cubicBezTo>
                      <a:pt x="12800" y="13680"/>
                      <a:pt x="12800" y="13680"/>
                      <a:pt x="13600" y="12960"/>
                    </a:cubicBezTo>
                    <a:cubicBezTo>
                      <a:pt x="13600" y="12960"/>
                      <a:pt x="13600" y="12960"/>
                      <a:pt x="13600" y="12960"/>
                    </a:cubicBezTo>
                    <a:cubicBezTo>
                      <a:pt x="14400" y="12960"/>
                      <a:pt x="14400" y="12960"/>
                      <a:pt x="14400" y="12960"/>
                    </a:cubicBezTo>
                    <a:cubicBezTo>
                      <a:pt x="15200" y="12960"/>
                      <a:pt x="15200" y="12960"/>
                      <a:pt x="15200" y="13680"/>
                    </a:cubicBezTo>
                    <a:cubicBezTo>
                      <a:pt x="15200" y="13680"/>
                      <a:pt x="15200" y="13680"/>
                      <a:pt x="15200" y="13680"/>
                    </a:cubicBezTo>
                    <a:cubicBezTo>
                      <a:pt x="15200" y="13680"/>
                      <a:pt x="15200" y="13680"/>
                      <a:pt x="15200" y="14400"/>
                    </a:cubicBezTo>
                    <a:cubicBezTo>
                      <a:pt x="15200" y="14400"/>
                      <a:pt x="15200" y="14400"/>
                      <a:pt x="15200" y="14400"/>
                    </a:cubicBezTo>
                    <a:cubicBezTo>
                      <a:pt x="15200" y="14400"/>
                      <a:pt x="15200" y="14400"/>
                      <a:pt x="15200" y="14400"/>
                    </a:cubicBezTo>
                    <a:cubicBezTo>
                      <a:pt x="15200" y="14400"/>
                      <a:pt x="14400" y="14400"/>
                      <a:pt x="14400" y="14400"/>
                    </a:cubicBezTo>
                    <a:cubicBezTo>
                      <a:pt x="14400" y="14400"/>
                      <a:pt x="14400" y="14400"/>
                      <a:pt x="14400" y="13680"/>
                    </a:cubicBezTo>
                    <a:cubicBezTo>
                      <a:pt x="14400" y="13680"/>
                      <a:pt x="14400" y="13680"/>
                      <a:pt x="14400" y="13680"/>
                    </a:cubicBezTo>
                    <a:cubicBezTo>
                      <a:pt x="14400" y="13680"/>
                      <a:pt x="14400" y="13680"/>
                      <a:pt x="14400" y="13680"/>
                    </a:cubicBezTo>
                    <a:cubicBezTo>
                      <a:pt x="14400" y="13680"/>
                      <a:pt x="14400" y="13680"/>
                      <a:pt x="14400" y="13680"/>
                    </a:cubicBezTo>
                    <a:cubicBezTo>
                      <a:pt x="14400" y="13680"/>
                      <a:pt x="14400" y="14400"/>
                      <a:pt x="14400" y="14400"/>
                    </a:cubicBezTo>
                    <a:cubicBezTo>
                      <a:pt x="15200" y="14400"/>
                      <a:pt x="15200" y="14400"/>
                      <a:pt x="15200" y="14400"/>
                    </a:cubicBezTo>
                    <a:cubicBezTo>
                      <a:pt x="15200" y="14400"/>
                      <a:pt x="15200" y="14400"/>
                      <a:pt x="15200" y="14400"/>
                    </a:cubicBezTo>
                    <a:cubicBezTo>
                      <a:pt x="15200" y="14400"/>
                      <a:pt x="15200" y="13680"/>
                      <a:pt x="15200" y="13680"/>
                    </a:cubicBezTo>
                    <a:cubicBezTo>
                      <a:pt x="15200" y="13680"/>
                      <a:pt x="15200" y="13680"/>
                      <a:pt x="15200" y="13680"/>
                    </a:cubicBezTo>
                    <a:cubicBezTo>
                      <a:pt x="15200" y="13680"/>
                      <a:pt x="15200" y="13680"/>
                      <a:pt x="15200" y="13680"/>
                    </a:cubicBezTo>
                    <a:cubicBezTo>
                      <a:pt x="15200" y="13680"/>
                      <a:pt x="14400" y="12960"/>
                      <a:pt x="14400" y="12960"/>
                    </a:cubicBezTo>
                    <a:cubicBezTo>
                      <a:pt x="14400" y="12960"/>
                      <a:pt x="14400" y="12960"/>
                      <a:pt x="14400" y="12960"/>
                    </a:cubicBezTo>
                    <a:cubicBezTo>
                      <a:pt x="13600" y="12960"/>
                      <a:pt x="13600" y="13680"/>
                      <a:pt x="13600" y="13680"/>
                    </a:cubicBezTo>
                    <a:cubicBezTo>
                      <a:pt x="13600" y="13680"/>
                      <a:pt x="13600" y="15120"/>
                      <a:pt x="13600" y="15120"/>
                    </a:cubicBezTo>
                    <a:cubicBezTo>
                      <a:pt x="13600" y="15120"/>
                      <a:pt x="14400" y="15120"/>
                      <a:pt x="14400" y="15120"/>
                    </a:cubicBezTo>
                    <a:cubicBezTo>
                      <a:pt x="14400" y="15120"/>
                      <a:pt x="14400" y="15120"/>
                      <a:pt x="14400" y="15840"/>
                    </a:cubicBezTo>
                    <a:cubicBezTo>
                      <a:pt x="13600" y="15840"/>
                      <a:pt x="12800" y="16560"/>
                      <a:pt x="12800" y="17280"/>
                    </a:cubicBezTo>
                    <a:cubicBezTo>
                      <a:pt x="12000" y="17280"/>
                      <a:pt x="12800" y="18720"/>
                      <a:pt x="12800" y="18720"/>
                    </a:cubicBezTo>
                    <a:cubicBezTo>
                      <a:pt x="13600" y="19440"/>
                      <a:pt x="14400" y="19440"/>
                      <a:pt x="14400" y="19440"/>
                    </a:cubicBezTo>
                    <a:cubicBezTo>
                      <a:pt x="14400" y="20160"/>
                      <a:pt x="15200" y="20160"/>
                      <a:pt x="15200" y="20160"/>
                    </a:cubicBezTo>
                    <a:cubicBezTo>
                      <a:pt x="17600" y="20160"/>
                      <a:pt x="17600" y="21600"/>
                      <a:pt x="15200" y="21600"/>
                    </a:cubicBezTo>
                    <a:cubicBezTo>
                      <a:pt x="3200" y="21600"/>
                      <a:pt x="3200" y="21600"/>
                      <a:pt x="3200" y="21600"/>
                    </a:cubicBezTo>
                    <a:cubicBezTo>
                      <a:pt x="800" y="21600"/>
                      <a:pt x="800" y="20160"/>
                      <a:pt x="1600" y="20160"/>
                    </a:cubicBezTo>
                    <a:cubicBezTo>
                      <a:pt x="2400" y="20160"/>
                      <a:pt x="3200" y="19440"/>
                      <a:pt x="3200" y="1944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078056" y="3082123"/>
              <a:ext cx="249277" cy="235437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洛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58251" y="3940670"/>
              <a:ext cx="249277" cy="235437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神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04010" y="4444334"/>
              <a:ext cx="249277" cy="235437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湖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890983" y="3232254"/>
              <a:ext cx="1373367" cy="1217653"/>
              <a:chOff x="7446277" y="3137697"/>
              <a:chExt cx="1303152" cy="1155399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7446278" y="3247905"/>
                <a:ext cx="1303151" cy="1045191"/>
              </a:xfrm>
              <a:prstGeom prst="rect"/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90" name="Shape 16148"/>
              <p:cNvSpPr/>
              <p:nvPr/>
            </p:nvSpPr>
            <p:spPr>
              <a:xfrm>
                <a:off x="7708898" y="3401224"/>
                <a:ext cx="831851" cy="8702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6" extrusionOk="0">
                    <a:moveTo>
                      <a:pt x="5681" y="819"/>
                    </a:moveTo>
                    <a:cubicBezTo>
                      <a:pt x="4682" y="446"/>
                      <a:pt x="3059" y="212"/>
                      <a:pt x="2684" y="1285"/>
                    </a:cubicBezTo>
                    <a:cubicBezTo>
                      <a:pt x="2560" y="399"/>
                      <a:pt x="4183" y="-394"/>
                      <a:pt x="6180" y="212"/>
                    </a:cubicBezTo>
                    <a:cubicBezTo>
                      <a:pt x="7803" y="679"/>
                      <a:pt x="10051" y="2219"/>
                      <a:pt x="11612" y="1006"/>
                    </a:cubicBezTo>
                    <a:cubicBezTo>
                      <a:pt x="11549" y="1332"/>
                      <a:pt x="11362" y="1565"/>
                      <a:pt x="11050" y="1705"/>
                    </a:cubicBezTo>
                    <a:cubicBezTo>
                      <a:pt x="10363" y="2172"/>
                      <a:pt x="9364" y="2172"/>
                      <a:pt x="8615" y="1985"/>
                    </a:cubicBezTo>
                    <a:cubicBezTo>
                      <a:pt x="7554" y="1705"/>
                      <a:pt x="6680" y="1192"/>
                      <a:pt x="5681" y="819"/>
                    </a:cubicBezTo>
                    <a:close/>
                    <a:moveTo>
                      <a:pt x="7366" y="4038"/>
                    </a:moveTo>
                    <a:cubicBezTo>
                      <a:pt x="8865" y="4038"/>
                      <a:pt x="8865" y="4038"/>
                      <a:pt x="8865" y="4038"/>
                    </a:cubicBezTo>
                    <a:cubicBezTo>
                      <a:pt x="9614" y="12109"/>
                      <a:pt x="9614" y="12109"/>
                      <a:pt x="9614" y="12109"/>
                    </a:cubicBezTo>
                    <a:cubicBezTo>
                      <a:pt x="6805" y="9823"/>
                      <a:pt x="6805" y="9823"/>
                      <a:pt x="6805" y="9823"/>
                    </a:cubicBezTo>
                    <a:cubicBezTo>
                      <a:pt x="7366" y="4038"/>
                      <a:pt x="7366" y="4038"/>
                      <a:pt x="7366" y="4038"/>
                    </a:cubicBezTo>
                    <a:close/>
                    <a:moveTo>
                      <a:pt x="1935" y="1425"/>
                    </a:moveTo>
                    <a:cubicBezTo>
                      <a:pt x="3434" y="1425"/>
                      <a:pt x="3434" y="1425"/>
                      <a:pt x="3434" y="1425"/>
                    </a:cubicBezTo>
                    <a:cubicBezTo>
                      <a:pt x="4183" y="12109"/>
                      <a:pt x="4183" y="12109"/>
                      <a:pt x="4183" y="12109"/>
                    </a:cubicBezTo>
                    <a:cubicBezTo>
                      <a:pt x="1436" y="9823"/>
                      <a:pt x="1436" y="9823"/>
                      <a:pt x="1436" y="9823"/>
                    </a:cubicBezTo>
                    <a:cubicBezTo>
                      <a:pt x="1935" y="1425"/>
                      <a:pt x="1935" y="1425"/>
                      <a:pt x="1935" y="1425"/>
                    </a:cubicBezTo>
                    <a:close/>
                    <a:moveTo>
                      <a:pt x="2560" y="15001"/>
                    </a:moveTo>
                    <a:cubicBezTo>
                      <a:pt x="2560" y="16727"/>
                      <a:pt x="2560" y="16727"/>
                      <a:pt x="2560" y="16727"/>
                    </a:cubicBezTo>
                    <a:cubicBezTo>
                      <a:pt x="3621" y="16727"/>
                      <a:pt x="3621" y="16727"/>
                      <a:pt x="3621" y="16727"/>
                    </a:cubicBezTo>
                    <a:cubicBezTo>
                      <a:pt x="3621" y="15001"/>
                      <a:pt x="3621" y="15001"/>
                      <a:pt x="3621" y="15001"/>
                    </a:cubicBezTo>
                    <a:cubicBezTo>
                      <a:pt x="2560" y="15001"/>
                      <a:pt x="2560" y="15001"/>
                      <a:pt x="2560" y="15001"/>
                    </a:cubicBezTo>
                    <a:close/>
                    <a:moveTo>
                      <a:pt x="5618" y="15001"/>
                    </a:moveTo>
                    <a:cubicBezTo>
                      <a:pt x="5618" y="16727"/>
                      <a:pt x="5618" y="16727"/>
                      <a:pt x="5618" y="16727"/>
                    </a:cubicBezTo>
                    <a:cubicBezTo>
                      <a:pt x="6742" y="16727"/>
                      <a:pt x="6742" y="16727"/>
                      <a:pt x="6742" y="16727"/>
                    </a:cubicBezTo>
                    <a:cubicBezTo>
                      <a:pt x="6742" y="15001"/>
                      <a:pt x="6742" y="15001"/>
                      <a:pt x="6742" y="15001"/>
                    </a:cubicBezTo>
                    <a:cubicBezTo>
                      <a:pt x="5618" y="15001"/>
                      <a:pt x="5618" y="15001"/>
                      <a:pt x="5618" y="15001"/>
                    </a:cubicBezTo>
                    <a:close/>
                    <a:moveTo>
                      <a:pt x="8677" y="15001"/>
                    </a:moveTo>
                    <a:cubicBezTo>
                      <a:pt x="8677" y="16727"/>
                      <a:pt x="8677" y="16727"/>
                      <a:pt x="8677" y="16727"/>
                    </a:cubicBezTo>
                    <a:cubicBezTo>
                      <a:pt x="9801" y="16727"/>
                      <a:pt x="9801" y="16727"/>
                      <a:pt x="9801" y="16727"/>
                    </a:cubicBezTo>
                    <a:cubicBezTo>
                      <a:pt x="9801" y="15001"/>
                      <a:pt x="9801" y="15001"/>
                      <a:pt x="9801" y="15001"/>
                    </a:cubicBezTo>
                    <a:cubicBezTo>
                      <a:pt x="8677" y="15001"/>
                      <a:pt x="8677" y="15001"/>
                      <a:pt x="8677" y="15001"/>
                    </a:cubicBezTo>
                    <a:close/>
                    <a:moveTo>
                      <a:pt x="11799" y="15001"/>
                    </a:moveTo>
                    <a:cubicBezTo>
                      <a:pt x="11799" y="16727"/>
                      <a:pt x="11799" y="16727"/>
                      <a:pt x="11799" y="16727"/>
                    </a:cubicBezTo>
                    <a:cubicBezTo>
                      <a:pt x="12923" y="16727"/>
                      <a:pt x="12923" y="16727"/>
                      <a:pt x="12923" y="16727"/>
                    </a:cubicBezTo>
                    <a:cubicBezTo>
                      <a:pt x="12923" y="15001"/>
                      <a:pt x="12923" y="15001"/>
                      <a:pt x="12923" y="15001"/>
                    </a:cubicBezTo>
                    <a:cubicBezTo>
                      <a:pt x="11799" y="15001"/>
                      <a:pt x="11799" y="15001"/>
                      <a:pt x="11799" y="15001"/>
                    </a:cubicBezTo>
                    <a:close/>
                    <a:moveTo>
                      <a:pt x="14858" y="15001"/>
                    </a:moveTo>
                    <a:cubicBezTo>
                      <a:pt x="14858" y="16727"/>
                      <a:pt x="14858" y="16727"/>
                      <a:pt x="14858" y="16727"/>
                    </a:cubicBezTo>
                    <a:cubicBezTo>
                      <a:pt x="15982" y="16727"/>
                      <a:pt x="15982" y="16727"/>
                      <a:pt x="15982" y="16727"/>
                    </a:cubicBezTo>
                    <a:cubicBezTo>
                      <a:pt x="15982" y="15001"/>
                      <a:pt x="15982" y="15001"/>
                      <a:pt x="15982" y="15001"/>
                    </a:cubicBezTo>
                    <a:cubicBezTo>
                      <a:pt x="14858" y="15001"/>
                      <a:pt x="14858" y="15001"/>
                      <a:pt x="14858" y="15001"/>
                    </a:cubicBezTo>
                    <a:close/>
                    <a:moveTo>
                      <a:pt x="17979" y="15001"/>
                    </a:moveTo>
                    <a:cubicBezTo>
                      <a:pt x="17979" y="16727"/>
                      <a:pt x="17979" y="16727"/>
                      <a:pt x="17979" y="16727"/>
                    </a:cubicBezTo>
                    <a:cubicBezTo>
                      <a:pt x="19103" y="16727"/>
                      <a:pt x="19103" y="16727"/>
                      <a:pt x="19103" y="16727"/>
                    </a:cubicBezTo>
                    <a:cubicBezTo>
                      <a:pt x="19103" y="15001"/>
                      <a:pt x="19103" y="15001"/>
                      <a:pt x="19103" y="15001"/>
                    </a:cubicBezTo>
                    <a:cubicBezTo>
                      <a:pt x="17979" y="15001"/>
                      <a:pt x="17979" y="15001"/>
                      <a:pt x="17979" y="15001"/>
                    </a:cubicBezTo>
                    <a:close/>
                    <a:moveTo>
                      <a:pt x="2560" y="18127"/>
                    </a:moveTo>
                    <a:cubicBezTo>
                      <a:pt x="2560" y="19853"/>
                      <a:pt x="2560" y="19853"/>
                      <a:pt x="2560" y="19853"/>
                    </a:cubicBezTo>
                    <a:cubicBezTo>
                      <a:pt x="3621" y="19853"/>
                      <a:pt x="3621" y="19853"/>
                      <a:pt x="3621" y="19853"/>
                    </a:cubicBezTo>
                    <a:cubicBezTo>
                      <a:pt x="3621" y="18127"/>
                      <a:pt x="3621" y="18127"/>
                      <a:pt x="3621" y="18127"/>
                    </a:cubicBezTo>
                    <a:cubicBezTo>
                      <a:pt x="2560" y="18127"/>
                      <a:pt x="2560" y="18127"/>
                      <a:pt x="2560" y="18127"/>
                    </a:cubicBezTo>
                    <a:close/>
                    <a:moveTo>
                      <a:pt x="5618" y="18127"/>
                    </a:moveTo>
                    <a:cubicBezTo>
                      <a:pt x="5618" y="19853"/>
                      <a:pt x="5618" y="19853"/>
                      <a:pt x="5618" y="19853"/>
                    </a:cubicBezTo>
                    <a:cubicBezTo>
                      <a:pt x="6742" y="19853"/>
                      <a:pt x="6742" y="19853"/>
                      <a:pt x="6742" y="19853"/>
                    </a:cubicBezTo>
                    <a:cubicBezTo>
                      <a:pt x="6742" y="18127"/>
                      <a:pt x="6742" y="18127"/>
                      <a:pt x="6742" y="18127"/>
                    </a:cubicBezTo>
                    <a:cubicBezTo>
                      <a:pt x="5618" y="18127"/>
                      <a:pt x="5618" y="18127"/>
                      <a:pt x="5618" y="18127"/>
                    </a:cubicBezTo>
                    <a:close/>
                    <a:moveTo>
                      <a:pt x="14858" y="18127"/>
                    </a:moveTo>
                    <a:cubicBezTo>
                      <a:pt x="14858" y="19853"/>
                      <a:pt x="14858" y="19853"/>
                      <a:pt x="14858" y="19853"/>
                    </a:cubicBezTo>
                    <a:cubicBezTo>
                      <a:pt x="15982" y="19853"/>
                      <a:pt x="15982" y="19853"/>
                      <a:pt x="15982" y="19853"/>
                    </a:cubicBezTo>
                    <a:cubicBezTo>
                      <a:pt x="15982" y="18127"/>
                      <a:pt x="15982" y="18127"/>
                      <a:pt x="15982" y="18127"/>
                    </a:cubicBezTo>
                    <a:cubicBezTo>
                      <a:pt x="14858" y="18127"/>
                      <a:pt x="14858" y="18127"/>
                      <a:pt x="14858" y="18127"/>
                    </a:cubicBezTo>
                    <a:close/>
                    <a:moveTo>
                      <a:pt x="17979" y="18127"/>
                    </a:moveTo>
                    <a:cubicBezTo>
                      <a:pt x="17979" y="19853"/>
                      <a:pt x="17979" y="19853"/>
                      <a:pt x="17979" y="19853"/>
                    </a:cubicBezTo>
                    <a:cubicBezTo>
                      <a:pt x="19103" y="19853"/>
                      <a:pt x="19103" y="19853"/>
                      <a:pt x="19103" y="19853"/>
                    </a:cubicBezTo>
                    <a:cubicBezTo>
                      <a:pt x="19103" y="18127"/>
                      <a:pt x="19103" y="18127"/>
                      <a:pt x="19103" y="18127"/>
                    </a:cubicBezTo>
                    <a:cubicBezTo>
                      <a:pt x="17979" y="18127"/>
                      <a:pt x="17979" y="18127"/>
                      <a:pt x="17979" y="18127"/>
                    </a:cubicBezTo>
                    <a:close/>
                    <a:moveTo>
                      <a:pt x="10800" y="9030"/>
                    </a:moveTo>
                    <a:cubicBezTo>
                      <a:pt x="16231" y="13415"/>
                      <a:pt x="16231" y="13415"/>
                      <a:pt x="16231" y="13415"/>
                    </a:cubicBezTo>
                    <a:cubicBezTo>
                      <a:pt x="16231" y="9030"/>
                      <a:pt x="16231" y="9030"/>
                      <a:pt x="16231" y="9030"/>
                    </a:cubicBezTo>
                    <a:cubicBezTo>
                      <a:pt x="21600" y="13415"/>
                      <a:pt x="21600" y="13415"/>
                      <a:pt x="21600" y="13415"/>
                    </a:cubicBezTo>
                    <a:cubicBezTo>
                      <a:pt x="21600" y="21206"/>
                      <a:pt x="21600" y="21206"/>
                      <a:pt x="21600" y="21206"/>
                    </a:cubicBezTo>
                    <a:cubicBezTo>
                      <a:pt x="12298" y="21206"/>
                      <a:pt x="12298" y="21206"/>
                      <a:pt x="12298" y="21206"/>
                    </a:cubicBezTo>
                    <a:cubicBezTo>
                      <a:pt x="12298" y="18127"/>
                      <a:pt x="12298" y="18127"/>
                      <a:pt x="12298" y="18127"/>
                    </a:cubicBezTo>
                    <a:cubicBezTo>
                      <a:pt x="9302" y="18127"/>
                      <a:pt x="9302" y="18127"/>
                      <a:pt x="9302" y="18127"/>
                    </a:cubicBezTo>
                    <a:cubicBezTo>
                      <a:pt x="9302" y="21206"/>
                      <a:pt x="9302" y="21206"/>
                      <a:pt x="9302" y="21206"/>
                    </a:cubicBezTo>
                    <a:cubicBezTo>
                      <a:pt x="0" y="21206"/>
                      <a:pt x="0" y="21206"/>
                      <a:pt x="0" y="21206"/>
                    </a:cubicBezTo>
                    <a:cubicBezTo>
                      <a:pt x="0" y="9030"/>
                      <a:pt x="0" y="9030"/>
                      <a:pt x="0" y="9030"/>
                    </a:cubicBezTo>
                    <a:cubicBezTo>
                      <a:pt x="5431" y="13415"/>
                      <a:pt x="5431" y="13415"/>
                      <a:pt x="5431" y="13415"/>
                    </a:cubicBezTo>
                    <a:cubicBezTo>
                      <a:pt x="5431" y="9030"/>
                      <a:pt x="5431" y="9030"/>
                      <a:pt x="5431" y="9030"/>
                    </a:cubicBezTo>
                    <a:cubicBezTo>
                      <a:pt x="10800" y="13415"/>
                      <a:pt x="10800" y="13415"/>
                      <a:pt x="10800" y="13415"/>
                    </a:cubicBezTo>
                    <a:cubicBezTo>
                      <a:pt x="10800" y="9030"/>
                      <a:pt x="10800" y="9030"/>
                      <a:pt x="10800" y="9030"/>
                    </a:cubicBezTo>
                    <a:close/>
                    <a:moveTo>
                      <a:pt x="11050" y="3478"/>
                    </a:moveTo>
                    <a:cubicBezTo>
                      <a:pt x="10051" y="3105"/>
                      <a:pt x="8428" y="2872"/>
                      <a:pt x="8053" y="3898"/>
                    </a:cubicBezTo>
                    <a:cubicBezTo>
                      <a:pt x="7928" y="3058"/>
                      <a:pt x="9551" y="2265"/>
                      <a:pt x="11549" y="2825"/>
                    </a:cubicBezTo>
                    <a:cubicBezTo>
                      <a:pt x="13172" y="3292"/>
                      <a:pt x="15420" y="4878"/>
                      <a:pt x="17043" y="3665"/>
                    </a:cubicBezTo>
                    <a:cubicBezTo>
                      <a:pt x="16918" y="3945"/>
                      <a:pt x="16731" y="4178"/>
                      <a:pt x="16418" y="4365"/>
                    </a:cubicBezTo>
                    <a:cubicBezTo>
                      <a:pt x="15732" y="4784"/>
                      <a:pt x="14733" y="4784"/>
                      <a:pt x="13984" y="4598"/>
                    </a:cubicBezTo>
                    <a:cubicBezTo>
                      <a:pt x="12923" y="4318"/>
                      <a:pt x="12049" y="3851"/>
                      <a:pt x="11050" y="3478"/>
                    </a:cubicBezTo>
                    <a:close/>
                  </a:path>
                </a:pathLst>
              </a:custGeom>
              <a:solidFill>
                <a:srgbClr val="4646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1050"/>
              </a:p>
            </p:txBody>
          </p:sp>
          <p:sp>
            <p:nvSpPr>
              <p:cNvPr id="91" name="圆角矩形 124"/>
              <p:cNvSpPr/>
              <p:nvPr/>
            </p:nvSpPr>
            <p:spPr>
              <a:xfrm>
                <a:off x="7446277" y="3137697"/>
                <a:ext cx="1303152" cy="20471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阿胶世界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735265" y="3442866"/>
              <a:ext cx="1236914" cy="787351"/>
              <a:chOff x="6504526" y="3337540"/>
              <a:chExt cx="1173675" cy="747097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6699523" y="3522215"/>
                <a:ext cx="783679" cy="562422"/>
              </a:xfrm>
              <a:prstGeom prst="rect"/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81" name="圆角矩形 125"/>
              <p:cNvSpPr/>
              <p:nvPr/>
            </p:nvSpPr>
            <p:spPr>
              <a:xfrm>
                <a:off x="6504526" y="3337540"/>
                <a:ext cx="1173675" cy="2115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阿胶博物馆</a:t>
                </a: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6856989" y="3591524"/>
                <a:ext cx="468746" cy="462402"/>
                <a:chOff x="9930094" y="491791"/>
                <a:chExt cx="505665" cy="466158"/>
              </a:xfrm>
              <a:solidFill>
                <a:srgbClr val="464646"/>
              </a:solidFill>
            </p:grpSpPr>
            <p:sp>
              <p:nvSpPr>
                <p:cNvPr id="83" name="Shape 32347"/>
                <p:cNvSpPr/>
                <p:nvPr/>
              </p:nvSpPr>
              <p:spPr>
                <a:xfrm>
                  <a:off x="9957748" y="606355"/>
                  <a:ext cx="225179" cy="2923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773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773"/>
                      </a:lnTo>
                      <a:lnTo>
                        <a:pt x="3411" y="2773"/>
                      </a:lnTo>
                      <a:lnTo>
                        <a:pt x="3411" y="18973"/>
                      </a:lnTo>
                      <a:lnTo>
                        <a:pt x="0" y="1897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973"/>
                      </a:lnTo>
                      <a:lnTo>
                        <a:pt x="19705" y="18973"/>
                      </a:lnTo>
                      <a:lnTo>
                        <a:pt x="19705" y="2773"/>
                      </a:lnTo>
                      <a:lnTo>
                        <a:pt x="21600" y="2773"/>
                      </a:lnTo>
                      <a:close/>
                      <a:moveTo>
                        <a:pt x="13642" y="18973"/>
                      </a:moveTo>
                      <a:lnTo>
                        <a:pt x="9474" y="18973"/>
                      </a:lnTo>
                      <a:lnTo>
                        <a:pt x="9474" y="2773"/>
                      </a:lnTo>
                      <a:lnTo>
                        <a:pt x="13642" y="2773"/>
                      </a:lnTo>
                      <a:lnTo>
                        <a:pt x="13642" y="18973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050"/>
                </a:p>
              </p:txBody>
            </p:sp>
            <p:sp>
              <p:nvSpPr>
                <p:cNvPr id="84" name="Shape 32348"/>
                <p:cNvSpPr/>
                <p:nvPr/>
              </p:nvSpPr>
              <p:spPr>
                <a:xfrm>
                  <a:off x="9930094" y="908567"/>
                  <a:ext cx="252832" cy="49382"/>
                </a:xfrm>
                <a:prstGeom prst="rect"/>
                <a:grp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050"/>
                </a:p>
              </p:txBody>
            </p:sp>
            <p:sp>
              <p:nvSpPr>
                <p:cNvPr id="85" name="Shape 32349"/>
                <p:cNvSpPr/>
                <p:nvPr/>
              </p:nvSpPr>
              <p:spPr>
                <a:xfrm>
                  <a:off x="9957748" y="491791"/>
                  <a:ext cx="225179" cy="9876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050"/>
                </a:p>
              </p:txBody>
            </p:sp>
            <p:sp>
              <p:nvSpPr>
                <p:cNvPr id="86" name="Shape 32350"/>
                <p:cNvSpPr/>
                <p:nvPr/>
              </p:nvSpPr>
              <p:spPr>
                <a:xfrm>
                  <a:off x="10182927" y="606355"/>
                  <a:ext cx="225179" cy="2923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973"/>
                      </a:moveTo>
                      <a:lnTo>
                        <a:pt x="18189" y="18973"/>
                      </a:lnTo>
                      <a:lnTo>
                        <a:pt x="18189" y="2773"/>
                      </a:lnTo>
                      <a:lnTo>
                        <a:pt x="21600" y="2773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773"/>
                      </a:lnTo>
                      <a:lnTo>
                        <a:pt x="1705" y="2773"/>
                      </a:lnTo>
                      <a:lnTo>
                        <a:pt x="1705" y="18973"/>
                      </a:lnTo>
                      <a:lnTo>
                        <a:pt x="0" y="1897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973"/>
                      </a:lnTo>
                      <a:close/>
                      <a:moveTo>
                        <a:pt x="7768" y="2773"/>
                      </a:moveTo>
                      <a:lnTo>
                        <a:pt x="12126" y="2773"/>
                      </a:lnTo>
                      <a:lnTo>
                        <a:pt x="12126" y="18973"/>
                      </a:lnTo>
                      <a:lnTo>
                        <a:pt x="7768" y="18973"/>
                      </a:lnTo>
                      <a:lnTo>
                        <a:pt x="7768" y="2773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050"/>
                </a:p>
              </p:txBody>
            </p:sp>
            <p:sp>
              <p:nvSpPr>
                <p:cNvPr id="87" name="Shape 32351"/>
                <p:cNvSpPr/>
                <p:nvPr/>
              </p:nvSpPr>
              <p:spPr>
                <a:xfrm>
                  <a:off x="10182927" y="908567"/>
                  <a:ext cx="252832" cy="49382"/>
                </a:xfrm>
                <a:prstGeom prst="rect"/>
                <a:grp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050"/>
                </a:p>
              </p:txBody>
            </p:sp>
            <p:sp>
              <p:nvSpPr>
                <p:cNvPr id="88" name="Shape 32352"/>
                <p:cNvSpPr/>
                <p:nvPr/>
              </p:nvSpPr>
              <p:spPr>
                <a:xfrm>
                  <a:off x="10182927" y="491791"/>
                  <a:ext cx="223204" cy="9876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2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050"/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3358470" y="5464052"/>
              <a:ext cx="3487563" cy="449727"/>
              <a:chOff x="3300377" y="5629397"/>
              <a:chExt cx="3309257" cy="426734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3300377" y="5733256"/>
                <a:ext cx="3309257" cy="288032"/>
                <a:chOff x="3300377" y="5733256"/>
                <a:chExt cx="3309257" cy="288032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3300377" y="5733256"/>
                  <a:ext cx="0" cy="288032"/>
                </a:xfrm>
                <a:prstGeom prst="line"/>
                <a:ln>
                  <a:solidFill>
                    <a:srgbClr val="FF000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6609634" y="5733256"/>
                  <a:ext cx="0" cy="288032"/>
                </a:xfrm>
                <a:prstGeom prst="line"/>
                <a:ln>
                  <a:solidFill>
                    <a:srgbClr val="FF000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3300377" y="5877272"/>
                  <a:ext cx="3303623" cy="0"/>
                </a:xfrm>
                <a:prstGeom prst="line"/>
                <a:ln>
                  <a:solidFill>
                    <a:srgbClr val="FF0000"/>
                  </a:solidFill>
                  <a:prstDash val="sys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文本框 75"/>
              <p:cNvSpPr txBox="1"/>
              <p:nvPr/>
            </p:nvSpPr>
            <p:spPr>
              <a:xfrm>
                <a:off x="4412902" y="5629397"/>
                <a:ext cx="1300323" cy="426734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2.3KM</a:t>
                </a:r>
                <a:endParaRPr lang="zh-CN" altLang="en-US" sz="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479795" y="1325852"/>
              <a:ext cx="2460972" cy="1950506"/>
              <a:chOff x="4392947" y="1354162"/>
              <a:chExt cx="2335152" cy="1850784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5863952" y="2661282"/>
                <a:ext cx="688644" cy="543664"/>
              </a:xfrm>
              <a:prstGeom prst="rect"/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5935433" y="2746966"/>
                <a:ext cx="545680" cy="457980"/>
                <a:chOff x="4303712" y="119061"/>
                <a:chExt cx="1068389" cy="846140"/>
              </a:xfrm>
              <a:solidFill>
                <a:srgbClr val="464646"/>
              </a:solidFill>
            </p:grpSpPr>
            <p:sp>
              <p:nvSpPr>
                <p:cNvPr id="73" name="Shape 1239"/>
                <p:cNvSpPr/>
                <p:nvPr/>
              </p:nvSpPr>
              <p:spPr>
                <a:xfrm>
                  <a:off x="4638676" y="935037"/>
                  <a:ext cx="395289" cy="30164"/>
                </a:xfrm>
                <a:prstGeom prst="rect"/>
                <a:grpFill/>
                <a:ln w="12700">
                  <a:miter lim="400000"/>
                </a:ln>
              </p:spPr>
              <p:txBody>
                <a:bodyPr lIns="0" tIns="0" rIns="0" bIns="0"/>
                <a:lstStyle/>
                <a:p>
                  <a:pPr lvl="0"/>
                  <a:endParaRPr sz="1050"/>
                </a:p>
              </p:txBody>
            </p:sp>
            <p:sp>
              <p:nvSpPr>
                <p:cNvPr id="74" name="Shape 1240"/>
                <p:cNvSpPr/>
                <p:nvPr/>
              </p:nvSpPr>
              <p:spPr>
                <a:xfrm>
                  <a:off x="4303712" y="119061"/>
                  <a:ext cx="1068389" cy="80327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738" y="19473"/>
                      </a:moveTo>
                      <a:cubicBezTo>
                        <a:pt x="20738" y="19391"/>
                        <a:pt x="20738" y="19309"/>
                        <a:pt x="20738" y="19227"/>
                      </a:cubicBezTo>
                      <a:cubicBezTo>
                        <a:pt x="20738" y="5891"/>
                        <a:pt x="20738" y="5891"/>
                        <a:pt x="20738" y="5891"/>
                      </a:cubicBezTo>
                      <a:cubicBezTo>
                        <a:pt x="20738" y="5236"/>
                        <a:pt x="20369" y="4664"/>
                        <a:pt x="19877" y="4664"/>
                      </a:cubicBezTo>
                      <a:cubicBezTo>
                        <a:pt x="17169" y="4664"/>
                        <a:pt x="17169" y="4664"/>
                        <a:pt x="17169" y="4664"/>
                      </a:cubicBezTo>
                      <a:cubicBezTo>
                        <a:pt x="17169" y="3355"/>
                        <a:pt x="16185" y="2127"/>
                        <a:pt x="14646" y="1309"/>
                      </a:cubicBezTo>
                      <a:cubicBezTo>
                        <a:pt x="14646" y="1227"/>
                        <a:pt x="14646" y="1227"/>
                        <a:pt x="14646" y="1227"/>
                      </a:cubicBezTo>
                      <a:cubicBezTo>
                        <a:pt x="14646" y="573"/>
                        <a:pt x="14215" y="0"/>
                        <a:pt x="13662" y="0"/>
                      </a:cubicBezTo>
                      <a:cubicBezTo>
                        <a:pt x="7877" y="0"/>
                        <a:pt x="7877" y="0"/>
                        <a:pt x="7877" y="0"/>
                      </a:cubicBezTo>
                      <a:cubicBezTo>
                        <a:pt x="7323" y="0"/>
                        <a:pt x="6892" y="573"/>
                        <a:pt x="6892" y="1227"/>
                      </a:cubicBezTo>
                      <a:cubicBezTo>
                        <a:pt x="6892" y="1309"/>
                        <a:pt x="6892" y="1309"/>
                        <a:pt x="6892" y="1309"/>
                      </a:cubicBezTo>
                      <a:cubicBezTo>
                        <a:pt x="5415" y="2127"/>
                        <a:pt x="4431" y="3355"/>
                        <a:pt x="4369" y="4664"/>
                      </a:cubicBezTo>
                      <a:cubicBezTo>
                        <a:pt x="1723" y="4664"/>
                        <a:pt x="1723" y="4664"/>
                        <a:pt x="1723" y="4664"/>
                      </a:cubicBezTo>
                      <a:cubicBezTo>
                        <a:pt x="1231" y="4664"/>
                        <a:pt x="800" y="5236"/>
                        <a:pt x="800" y="5891"/>
                      </a:cubicBezTo>
                      <a:cubicBezTo>
                        <a:pt x="800" y="19227"/>
                        <a:pt x="800" y="19227"/>
                        <a:pt x="800" y="19227"/>
                      </a:cubicBezTo>
                      <a:cubicBezTo>
                        <a:pt x="800" y="19309"/>
                        <a:pt x="800" y="19391"/>
                        <a:pt x="800" y="19473"/>
                      </a:cubicBezTo>
                      <a:cubicBezTo>
                        <a:pt x="0" y="19473"/>
                        <a:pt x="0" y="19473"/>
                        <a:pt x="0" y="19473"/>
                      </a:cubicBezTo>
                      <a:cubicBezTo>
                        <a:pt x="0" y="21109"/>
                        <a:pt x="0" y="21109"/>
                        <a:pt x="0" y="21109"/>
                      </a:cubicBezTo>
                      <a:cubicBezTo>
                        <a:pt x="7323" y="21109"/>
                        <a:pt x="7323" y="21109"/>
                        <a:pt x="7323" y="21109"/>
                      </a:cubicBezTo>
                      <a:cubicBezTo>
                        <a:pt x="7323" y="21600"/>
                        <a:pt x="7323" y="21600"/>
                        <a:pt x="7323" y="21600"/>
                      </a:cubicBezTo>
                      <a:cubicBezTo>
                        <a:pt x="14215" y="21600"/>
                        <a:pt x="14215" y="21600"/>
                        <a:pt x="14215" y="21600"/>
                      </a:cubicBezTo>
                      <a:cubicBezTo>
                        <a:pt x="14215" y="21109"/>
                        <a:pt x="14215" y="21109"/>
                        <a:pt x="14215" y="21109"/>
                      </a:cubicBezTo>
                      <a:cubicBezTo>
                        <a:pt x="21600" y="21109"/>
                        <a:pt x="21600" y="21109"/>
                        <a:pt x="21600" y="21109"/>
                      </a:cubicBezTo>
                      <a:cubicBezTo>
                        <a:pt x="21600" y="19473"/>
                        <a:pt x="21600" y="19473"/>
                        <a:pt x="21600" y="19473"/>
                      </a:cubicBezTo>
                      <a:lnTo>
                        <a:pt x="20738" y="19473"/>
                      </a:lnTo>
                      <a:close/>
                      <a:moveTo>
                        <a:pt x="10462" y="2373"/>
                      </a:moveTo>
                      <a:cubicBezTo>
                        <a:pt x="10523" y="2373"/>
                        <a:pt x="10585" y="2291"/>
                        <a:pt x="10646" y="2291"/>
                      </a:cubicBezTo>
                      <a:cubicBezTo>
                        <a:pt x="11938" y="2291"/>
                        <a:pt x="11938" y="2291"/>
                        <a:pt x="11938" y="2291"/>
                      </a:cubicBezTo>
                      <a:cubicBezTo>
                        <a:pt x="12000" y="2291"/>
                        <a:pt x="12062" y="2373"/>
                        <a:pt x="12123" y="2373"/>
                      </a:cubicBezTo>
                      <a:cubicBezTo>
                        <a:pt x="12123" y="2455"/>
                        <a:pt x="12185" y="2455"/>
                        <a:pt x="12185" y="2536"/>
                      </a:cubicBezTo>
                      <a:cubicBezTo>
                        <a:pt x="12185" y="2618"/>
                        <a:pt x="12123" y="2700"/>
                        <a:pt x="12123" y="2700"/>
                      </a:cubicBezTo>
                      <a:cubicBezTo>
                        <a:pt x="12062" y="2782"/>
                        <a:pt x="12000" y="2782"/>
                        <a:pt x="11938" y="2782"/>
                      </a:cubicBezTo>
                      <a:cubicBezTo>
                        <a:pt x="11508" y="2782"/>
                        <a:pt x="11508" y="2782"/>
                        <a:pt x="11508" y="2782"/>
                      </a:cubicBezTo>
                      <a:cubicBezTo>
                        <a:pt x="11508" y="4745"/>
                        <a:pt x="11508" y="4745"/>
                        <a:pt x="11508" y="4745"/>
                      </a:cubicBezTo>
                      <a:cubicBezTo>
                        <a:pt x="11508" y="4909"/>
                        <a:pt x="11508" y="4991"/>
                        <a:pt x="11446" y="5073"/>
                      </a:cubicBezTo>
                      <a:cubicBezTo>
                        <a:pt x="11385" y="5073"/>
                        <a:pt x="11385" y="5155"/>
                        <a:pt x="11323" y="5155"/>
                      </a:cubicBezTo>
                      <a:cubicBezTo>
                        <a:pt x="11262" y="5155"/>
                        <a:pt x="11200" y="5073"/>
                        <a:pt x="11138" y="5073"/>
                      </a:cubicBezTo>
                      <a:cubicBezTo>
                        <a:pt x="11077" y="4991"/>
                        <a:pt x="11077" y="4909"/>
                        <a:pt x="11077" y="4745"/>
                      </a:cubicBezTo>
                      <a:cubicBezTo>
                        <a:pt x="11077" y="2782"/>
                        <a:pt x="11077" y="2782"/>
                        <a:pt x="11077" y="2782"/>
                      </a:cubicBezTo>
                      <a:cubicBezTo>
                        <a:pt x="10646" y="2782"/>
                        <a:pt x="10646" y="2782"/>
                        <a:pt x="10646" y="2782"/>
                      </a:cubicBezTo>
                      <a:cubicBezTo>
                        <a:pt x="10585" y="2782"/>
                        <a:pt x="10523" y="2782"/>
                        <a:pt x="10462" y="2700"/>
                      </a:cubicBezTo>
                      <a:cubicBezTo>
                        <a:pt x="10462" y="2700"/>
                        <a:pt x="10400" y="2618"/>
                        <a:pt x="10400" y="2536"/>
                      </a:cubicBezTo>
                      <a:cubicBezTo>
                        <a:pt x="10400" y="2455"/>
                        <a:pt x="10462" y="2455"/>
                        <a:pt x="10462" y="2373"/>
                      </a:cubicBezTo>
                      <a:close/>
                      <a:moveTo>
                        <a:pt x="12862" y="11045"/>
                      </a:moveTo>
                      <a:cubicBezTo>
                        <a:pt x="11692" y="11045"/>
                        <a:pt x="11692" y="11045"/>
                        <a:pt x="11692" y="11045"/>
                      </a:cubicBezTo>
                      <a:cubicBezTo>
                        <a:pt x="11323" y="11045"/>
                        <a:pt x="11077" y="10718"/>
                        <a:pt x="11077" y="10227"/>
                      </a:cubicBezTo>
                      <a:cubicBezTo>
                        <a:pt x="11077" y="9818"/>
                        <a:pt x="11323" y="9409"/>
                        <a:pt x="11692" y="9409"/>
                      </a:cubicBezTo>
                      <a:cubicBezTo>
                        <a:pt x="12862" y="9409"/>
                        <a:pt x="12862" y="9409"/>
                        <a:pt x="12862" y="9409"/>
                      </a:cubicBezTo>
                      <a:cubicBezTo>
                        <a:pt x="13169" y="9409"/>
                        <a:pt x="13477" y="9818"/>
                        <a:pt x="13477" y="10227"/>
                      </a:cubicBezTo>
                      <a:cubicBezTo>
                        <a:pt x="13477" y="10718"/>
                        <a:pt x="13169" y="11045"/>
                        <a:pt x="12862" y="11045"/>
                      </a:cubicBezTo>
                      <a:close/>
                      <a:moveTo>
                        <a:pt x="13477" y="13173"/>
                      </a:moveTo>
                      <a:cubicBezTo>
                        <a:pt x="13477" y="13582"/>
                        <a:pt x="13169" y="13991"/>
                        <a:pt x="12862" y="13991"/>
                      </a:cubicBezTo>
                      <a:cubicBezTo>
                        <a:pt x="11692" y="13991"/>
                        <a:pt x="11692" y="13991"/>
                        <a:pt x="11692" y="13991"/>
                      </a:cubicBezTo>
                      <a:cubicBezTo>
                        <a:pt x="11323" y="13991"/>
                        <a:pt x="11077" y="13582"/>
                        <a:pt x="11077" y="13173"/>
                      </a:cubicBezTo>
                      <a:cubicBezTo>
                        <a:pt x="11077" y="12682"/>
                        <a:pt x="11323" y="12355"/>
                        <a:pt x="11692" y="12355"/>
                      </a:cubicBezTo>
                      <a:cubicBezTo>
                        <a:pt x="12862" y="12355"/>
                        <a:pt x="12862" y="12355"/>
                        <a:pt x="12862" y="12355"/>
                      </a:cubicBezTo>
                      <a:cubicBezTo>
                        <a:pt x="13169" y="12355"/>
                        <a:pt x="13477" y="12682"/>
                        <a:pt x="13477" y="13173"/>
                      </a:cubicBezTo>
                      <a:close/>
                      <a:moveTo>
                        <a:pt x="12862" y="8182"/>
                      </a:moveTo>
                      <a:cubicBezTo>
                        <a:pt x="11692" y="8182"/>
                        <a:pt x="11692" y="8182"/>
                        <a:pt x="11692" y="8182"/>
                      </a:cubicBezTo>
                      <a:cubicBezTo>
                        <a:pt x="11323" y="8182"/>
                        <a:pt x="11077" y="7773"/>
                        <a:pt x="11077" y="7364"/>
                      </a:cubicBezTo>
                      <a:cubicBezTo>
                        <a:pt x="11077" y="6873"/>
                        <a:pt x="11323" y="6545"/>
                        <a:pt x="11692" y="6545"/>
                      </a:cubicBezTo>
                      <a:cubicBezTo>
                        <a:pt x="12862" y="6545"/>
                        <a:pt x="12862" y="6545"/>
                        <a:pt x="12862" y="6545"/>
                      </a:cubicBezTo>
                      <a:cubicBezTo>
                        <a:pt x="13169" y="6545"/>
                        <a:pt x="13477" y="6873"/>
                        <a:pt x="13477" y="7364"/>
                      </a:cubicBezTo>
                      <a:cubicBezTo>
                        <a:pt x="13477" y="7773"/>
                        <a:pt x="13169" y="8182"/>
                        <a:pt x="12862" y="8182"/>
                      </a:cubicBezTo>
                      <a:close/>
                      <a:moveTo>
                        <a:pt x="8431" y="3109"/>
                      </a:moveTo>
                      <a:cubicBezTo>
                        <a:pt x="8492" y="2945"/>
                        <a:pt x="8554" y="2782"/>
                        <a:pt x="8615" y="2700"/>
                      </a:cubicBezTo>
                      <a:cubicBezTo>
                        <a:pt x="8677" y="2536"/>
                        <a:pt x="8800" y="2455"/>
                        <a:pt x="8923" y="2373"/>
                      </a:cubicBezTo>
                      <a:cubicBezTo>
                        <a:pt x="9046" y="2291"/>
                        <a:pt x="9169" y="2291"/>
                        <a:pt x="9354" y="2291"/>
                      </a:cubicBezTo>
                      <a:cubicBezTo>
                        <a:pt x="9538" y="2291"/>
                        <a:pt x="9723" y="2373"/>
                        <a:pt x="9908" y="2455"/>
                      </a:cubicBezTo>
                      <a:cubicBezTo>
                        <a:pt x="10031" y="2536"/>
                        <a:pt x="10154" y="2700"/>
                        <a:pt x="10277" y="2945"/>
                      </a:cubicBezTo>
                      <a:cubicBezTo>
                        <a:pt x="10338" y="3191"/>
                        <a:pt x="10400" y="3436"/>
                        <a:pt x="10400" y="3682"/>
                      </a:cubicBezTo>
                      <a:cubicBezTo>
                        <a:pt x="10400" y="3927"/>
                        <a:pt x="10338" y="4091"/>
                        <a:pt x="10277" y="4255"/>
                      </a:cubicBezTo>
                      <a:cubicBezTo>
                        <a:pt x="10277" y="4418"/>
                        <a:pt x="10215" y="4582"/>
                        <a:pt x="10092" y="4745"/>
                      </a:cubicBezTo>
                      <a:cubicBezTo>
                        <a:pt x="10031" y="4827"/>
                        <a:pt x="9908" y="4909"/>
                        <a:pt x="9785" y="4991"/>
                      </a:cubicBezTo>
                      <a:cubicBezTo>
                        <a:pt x="9662" y="5073"/>
                        <a:pt x="9538" y="5155"/>
                        <a:pt x="9354" y="5155"/>
                      </a:cubicBezTo>
                      <a:cubicBezTo>
                        <a:pt x="9231" y="5155"/>
                        <a:pt x="9046" y="5073"/>
                        <a:pt x="8923" y="4991"/>
                      </a:cubicBezTo>
                      <a:cubicBezTo>
                        <a:pt x="8800" y="4909"/>
                        <a:pt x="8677" y="4827"/>
                        <a:pt x="8615" y="4745"/>
                      </a:cubicBezTo>
                      <a:cubicBezTo>
                        <a:pt x="8554" y="4582"/>
                        <a:pt x="8431" y="4418"/>
                        <a:pt x="8431" y="4255"/>
                      </a:cubicBezTo>
                      <a:cubicBezTo>
                        <a:pt x="8369" y="4091"/>
                        <a:pt x="8369" y="3927"/>
                        <a:pt x="8369" y="3682"/>
                      </a:cubicBezTo>
                      <a:cubicBezTo>
                        <a:pt x="8369" y="3518"/>
                        <a:pt x="8369" y="3273"/>
                        <a:pt x="8431" y="3109"/>
                      </a:cubicBezTo>
                      <a:close/>
                      <a:moveTo>
                        <a:pt x="8738" y="6545"/>
                      </a:moveTo>
                      <a:cubicBezTo>
                        <a:pt x="9908" y="6545"/>
                        <a:pt x="9908" y="6545"/>
                        <a:pt x="9908" y="6545"/>
                      </a:cubicBezTo>
                      <a:cubicBezTo>
                        <a:pt x="10215" y="6545"/>
                        <a:pt x="10523" y="6873"/>
                        <a:pt x="10523" y="7364"/>
                      </a:cubicBezTo>
                      <a:cubicBezTo>
                        <a:pt x="10523" y="7773"/>
                        <a:pt x="10215" y="8182"/>
                        <a:pt x="9908" y="8182"/>
                      </a:cubicBezTo>
                      <a:cubicBezTo>
                        <a:pt x="8738" y="8182"/>
                        <a:pt x="8738" y="8182"/>
                        <a:pt x="8738" y="8182"/>
                      </a:cubicBezTo>
                      <a:cubicBezTo>
                        <a:pt x="8369" y="8182"/>
                        <a:pt x="8123" y="7773"/>
                        <a:pt x="8123" y="7364"/>
                      </a:cubicBezTo>
                      <a:cubicBezTo>
                        <a:pt x="8123" y="6873"/>
                        <a:pt x="8369" y="6545"/>
                        <a:pt x="8738" y="6545"/>
                      </a:cubicBezTo>
                      <a:close/>
                      <a:moveTo>
                        <a:pt x="8738" y="9409"/>
                      </a:moveTo>
                      <a:cubicBezTo>
                        <a:pt x="9908" y="9409"/>
                        <a:pt x="9908" y="9409"/>
                        <a:pt x="9908" y="9409"/>
                      </a:cubicBezTo>
                      <a:cubicBezTo>
                        <a:pt x="10215" y="9409"/>
                        <a:pt x="10523" y="9818"/>
                        <a:pt x="10523" y="10227"/>
                      </a:cubicBezTo>
                      <a:cubicBezTo>
                        <a:pt x="10523" y="10718"/>
                        <a:pt x="10215" y="11045"/>
                        <a:pt x="9908" y="11045"/>
                      </a:cubicBezTo>
                      <a:cubicBezTo>
                        <a:pt x="8738" y="11045"/>
                        <a:pt x="8738" y="11045"/>
                        <a:pt x="8738" y="11045"/>
                      </a:cubicBezTo>
                      <a:cubicBezTo>
                        <a:pt x="8369" y="11045"/>
                        <a:pt x="8123" y="10718"/>
                        <a:pt x="8123" y="10227"/>
                      </a:cubicBezTo>
                      <a:cubicBezTo>
                        <a:pt x="8123" y="9818"/>
                        <a:pt x="8369" y="9409"/>
                        <a:pt x="8738" y="9409"/>
                      </a:cubicBezTo>
                      <a:close/>
                      <a:moveTo>
                        <a:pt x="8738" y="12355"/>
                      </a:moveTo>
                      <a:cubicBezTo>
                        <a:pt x="9908" y="12355"/>
                        <a:pt x="9908" y="12355"/>
                        <a:pt x="9908" y="12355"/>
                      </a:cubicBezTo>
                      <a:cubicBezTo>
                        <a:pt x="10215" y="12355"/>
                        <a:pt x="10523" y="12682"/>
                        <a:pt x="10523" y="13173"/>
                      </a:cubicBezTo>
                      <a:cubicBezTo>
                        <a:pt x="10523" y="13582"/>
                        <a:pt x="10215" y="13991"/>
                        <a:pt x="9908" y="13991"/>
                      </a:cubicBezTo>
                      <a:cubicBezTo>
                        <a:pt x="8738" y="13991"/>
                        <a:pt x="8738" y="13991"/>
                        <a:pt x="8738" y="13991"/>
                      </a:cubicBezTo>
                      <a:cubicBezTo>
                        <a:pt x="8369" y="13991"/>
                        <a:pt x="8123" y="13582"/>
                        <a:pt x="8123" y="13173"/>
                      </a:cubicBezTo>
                      <a:cubicBezTo>
                        <a:pt x="8123" y="12682"/>
                        <a:pt x="8369" y="12355"/>
                        <a:pt x="8738" y="12355"/>
                      </a:cubicBezTo>
                      <a:close/>
                      <a:moveTo>
                        <a:pt x="6892" y="17018"/>
                      </a:moveTo>
                      <a:cubicBezTo>
                        <a:pt x="6892" y="17018"/>
                        <a:pt x="6831" y="17018"/>
                        <a:pt x="6831" y="17018"/>
                      </a:cubicBezTo>
                      <a:cubicBezTo>
                        <a:pt x="2585" y="17018"/>
                        <a:pt x="2585" y="17018"/>
                        <a:pt x="2585" y="17018"/>
                      </a:cubicBezTo>
                      <a:cubicBezTo>
                        <a:pt x="2215" y="17018"/>
                        <a:pt x="1969" y="16691"/>
                        <a:pt x="1969" y="16200"/>
                      </a:cubicBezTo>
                      <a:cubicBezTo>
                        <a:pt x="1969" y="15791"/>
                        <a:pt x="2215" y="15382"/>
                        <a:pt x="2585" y="15382"/>
                      </a:cubicBezTo>
                      <a:cubicBezTo>
                        <a:pt x="6831" y="15382"/>
                        <a:pt x="6831" y="15382"/>
                        <a:pt x="6831" y="15382"/>
                      </a:cubicBezTo>
                      <a:cubicBezTo>
                        <a:pt x="6831" y="15382"/>
                        <a:pt x="6892" y="15382"/>
                        <a:pt x="6892" y="15382"/>
                      </a:cubicBezTo>
                      <a:lnTo>
                        <a:pt x="6892" y="17018"/>
                      </a:lnTo>
                      <a:close/>
                      <a:moveTo>
                        <a:pt x="6892" y="14073"/>
                      </a:moveTo>
                      <a:cubicBezTo>
                        <a:pt x="6892" y="14073"/>
                        <a:pt x="6831" y="14073"/>
                        <a:pt x="6831" y="14073"/>
                      </a:cubicBezTo>
                      <a:cubicBezTo>
                        <a:pt x="2585" y="14073"/>
                        <a:pt x="2585" y="14073"/>
                        <a:pt x="2585" y="14073"/>
                      </a:cubicBezTo>
                      <a:cubicBezTo>
                        <a:pt x="2215" y="14073"/>
                        <a:pt x="1969" y="13664"/>
                        <a:pt x="1969" y="13255"/>
                      </a:cubicBezTo>
                      <a:cubicBezTo>
                        <a:pt x="1969" y="12764"/>
                        <a:pt x="2215" y="12436"/>
                        <a:pt x="2585" y="12436"/>
                      </a:cubicBezTo>
                      <a:cubicBezTo>
                        <a:pt x="6831" y="12436"/>
                        <a:pt x="6831" y="12436"/>
                        <a:pt x="6831" y="12436"/>
                      </a:cubicBezTo>
                      <a:cubicBezTo>
                        <a:pt x="6831" y="12436"/>
                        <a:pt x="6892" y="12436"/>
                        <a:pt x="6892" y="12436"/>
                      </a:cubicBezTo>
                      <a:lnTo>
                        <a:pt x="6892" y="14073"/>
                      </a:lnTo>
                      <a:close/>
                      <a:moveTo>
                        <a:pt x="6892" y="11127"/>
                      </a:moveTo>
                      <a:cubicBezTo>
                        <a:pt x="6892" y="11127"/>
                        <a:pt x="6831" y="11127"/>
                        <a:pt x="6831" y="11127"/>
                      </a:cubicBezTo>
                      <a:cubicBezTo>
                        <a:pt x="2585" y="11127"/>
                        <a:pt x="2585" y="11127"/>
                        <a:pt x="2585" y="11127"/>
                      </a:cubicBezTo>
                      <a:cubicBezTo>
                        <a:pt x="2215" y="11127"/>
                        <a:pt x="1969" y="10718"/>
                        <a:pt x="1969" y="10309"/>
                      </a:cubicBezTo>
                      <a:cubicBezTo>
                        <a:pt x="1969" y="9818"/>
                        <a:pt x="2215" y="9491"/>
                        <a:pt x="2585" y="9491"/>
                      </a:cubicBezTo>
                      <a:cubicBezTo>
                        <a:pt x="6831" y="9491"/>
                        <a:pt x="6831" y="9491"/>
                        <a:pt x="6831" y="9491"/>
                      </a:cubicBezTo>
                      <a:cubicBezTo>
                        <a:pt x="6831" y="9491"/>
                        <a:pt x="6892" y="9491"/>
                        <a:pt x="6892" y="9491"/>
                      </a:cubicBezTo>
                      <a:lnTo>
                        <a:pt x="6892" y="11127"/>
                      </a:lnTo>
                      <a:close/>
                      <a:moveTo>
                        <a:pt x="6892" y="8100"/>
                      </a:moveTo>
                      <a:cubicBezTo>
                        <a:pt x="6892" y="8100"/>
                        <a:pt x="6831" y="8182"/>
                        <a:pt x="6831" y="8182"/>
                      </a:cubicBezTo>
                      <a:cubicBezTo>
                        <a:pt x="2585" y="8182"/>
                        <a:pt x="2585" y="8182"/>
                        <a:pt x="2585" y="8182"/>
                      </a:cubicBezTo>
                      <a:cubicBezTo>
                        <a:pt x="2215" y="8182"/>
                        <a:pt x="1969" y="7773"/>
                        <a:pt x="1969" y="7364"/>
                      </a:cubicBezTo>
                      <a:cubicBezTo>
                        <a:pt x="1969" y="6873"/>
                        <a:pt x="2215" y="6545"/>
                        <a:pt x="2585" y="6545"/>
                      </a:cubicBezTo>
                      <a:cubicBezTo>
                        <a:pt x="6831" y="6545"/>
                        <a:pt x="6831" y="6545"/>
                        <a:pt x="6831" y="6545"/>
                      </a:cubicBezTo>
                      <a:cubicBezTo>
                        <a:pt x="6831" y="6545"/>
                        <a:pt x="6892" y="6545"/>
                        <a:pt x="6892" y="6545"/>
                      </a:cubicBezTo>
                      <a:lnTo>
                        <a:pt x="6892" y="8100"/>
                      </a:lnTo>
                      <a:close/>
                      <a:moveTo>
                        <a:pt x="7815" y="5155"/>
                      </a:moveTo>
                      <a:cubicBezTo>
                        <a:pt x="7754" y="5155"/>
                        <a:pt x="7692" y="5073"/>
                        <a:pt x="7631" y="5073"/>
                      </a:cubicBezTo>
                      <a:cubicBezTo>
                        <a:pt x="7569" y="4991"/>
                        <a:pt x="7569" y="4909"/>
                        <a:pt x="7569" y="4745"/>
                      </a:cubicBezTo>
                      <a:cubicBezTo>
                        <a:pt x="7569" y="3845"/>
                        <a:pt x="7569" y="3845"/>
                        <a:pt x="7569" y="3845"/>
                      </a:cubicBezTo>
                      <a:cubicBezTo>
                        <a:pt x="6708" y="3845"/>
                        <a:pt x="6708" y="3845"/>
                        <a:pt x="6708" y="3845"/>
                      </a:cubicBezTo>
                      <a:cubicBezTo>
                        <a:pt x="6708" y="4745"/>
                        <a:pt x="6708" y="4745"/>
                        <a:pt x="6708" y="4745"/>
                      </a:cubicBezTo>
                      <a:cubicBezTo>
                        <a:pt x="6708" y="4909"/>
                        <a:pt x="6646" y="4991"/>
                        <a:pt x="6646" y="5073"/>
                      </a:cubicBezTo>
                      <a:cubicBezTo>
                        <a:pt x="6585" y="5073"/>
                        <a:pt x="6523" y="5155"/>
                        <a:pt x="6462" y="5155"/>
                      </a:cubicBezTo>
                      <a:cubicBezTo>
                        <a:pt x="6400" y="5155"/>
                        <a:pt x="6338" y="5073"/>
                        <a:pt x="6338" y="5073"/>
                      </a:cubicBezTo>
                      <a:cubicBezTo>
                        <a:pt x="6277" y="4991"/>
                        <a:pt x="6277" y="4909"/>
                        <a:pt x="6277" y="4745"/>
                      </a:cubicBezTo>
                      <a:cubicBezTo>
                        <a:pt x="6277" y="2618"/>
                        <a:pt x="6277" y="2618"/>
                        <a:pt x="6277" y="2618"/>
                      </a:cubicBezTo>
                      <a:cubicBezTo>
                        <a:pt x="6277" y="2536"/>
                        <a:pt x="6277" y="2455"/>
                        <a:pt x="6338" y="2373"/>
                      </a:cubicBezTo>
                      <a:cubicBezTo>
                        <a:pt x="6338" y="2291"/>
                        <a:pt x="6400" y="2291"/>
                        <a:pt x="6462" y="2291"/>
                      </a:cubicBezTo>
                      <a:cubicBezTo>
                        <a:pt x="6523" y="2291"/>
                        <a:pt x="6585" y="2291"/>
                        <a:pt x="6646" y="2373"/>
                      </a:cubicBezTo>
                      <a:cubicBezTo>
                        <a:pt x="6646" y="2455"/>
                        <a:pt x="6708" y="2536"/>
                        <a:pt x="6708" y="2618"/>
                      </a:cubicBezTo>
                      <a:cubicBezTo>
                        <a:pt x="6708" y="3436"/>
                        <a:pt x="6708" y="3436"/>
                        <a:pt x="6708" y="3436"/>
                      </a:cubicBezTo>
                      <a:cubicBezTo>
                        <a:pt x="7569" y="3436"/>
                        <a:pt x="7569" y="3436"/>
                        <a:pt x="7569" y="3436"/>
                      </a:cubicBezTo>
                      <a:cubicBezTo>
                        <a:pt x="7569" y="2618"/>
                        <a:pt x="7569" y="2618"/>
                        <a:pt x="7569" y="2618"/>
                      </a:cubicBezTo>
                      <a:cubicBezTo>
                        <a:pt x="7569" y="2536"/>
                        <a:pt x="7569" y="2455"/>
                        <a:pt x="7631" y="2373"/>
                      </a:cubicBezTo>
                      <a:cubicBezTo>
                        <a:pt x="7692" y="2291"/>
                        <a:pt x="7754" y="2291"/>
                        <a:pt x="7815" y="2291"/>
                      </a:cubicBezTo>
                      <a:cubicBezTo>
                        <a:pt x="7877" y="2291"/>
                        <a:pt x="7877" y="2291"/>
                        <a:pt x="7938" y="2373"/>
                      </a:cubicBezTo>
                      <a:cubicBezTo>
                        <a:pt x="8000" y="2455"/>
                        <a:pt x="8000" y="2536"/>
                        <a:pt x="8000" y="2618"/>
                      </a:cubicBezTo>
                      <a:cubicBezTo>
                        <a:pt x="8000" y="4745"/>
                        <a:pt x="8000" y="4745"/>
                        <a:pt x="8000" y="4745"/>
                      </a:cubicBezTo>
                      <a:cubicBezTo>
                        <a:pt x="8000" y="4909"/>
                        <a:pt x="8000" y="4991"/>
                        <a:pt x="7938" y="5073"/>
                      </a:cubicBezTo>
                      <a:cubicBezTo>
                        <a:pt x="7877" y="5073"/>
                        <a:pt x="7877" y="5155"/>
                        <a:pt x="7815" y="5155"/>
                      </a:cubicBezTo>
                      <a:close/>
                      <a:moveTo>
                        <a:pt x="13600" y="19473"/>
                      </a:moveTo>
                      <a:cubicBezTo>
                        <a:pt x="7938" y="19473"/>
                        <a:pt x="7938" y="19473"/>
                        <a:pt x="7938" y="19473"/>
                      </a:cubicBezTo>
                      <a:cubicBezTo>
                        <a:pt x="7938" y="19227"/>
                        <a:pt x="7938" y="19227"/>
                        <a:pt x="7938" y="19227"/>
                      </a:cubicBezTo>
                      <a:cubicBezTo>
                        <a:pt x="8123" y="19227"/>
                        <a:pt x="8123" y="19227"/>
                        <a:pt x="8123" y="19227"/>
                      </a:cubicBezTo>
                      <a:cubicBezTo>
                        <a:pt x="8123" y="15218"/>
                        <a:pt x="8123" y="15218"/>
                        <a:pt x="8123" y="15218"/>
                      </a:cubicBezTo>
                      <a:cubicBezTo>
                        <a:pt x="13477" y="15218"/>
                        <a:pt x="13477" y="15218"/>
                        <a:pt x="13477" y="15218"/>
                      </a:cubicBezTo>
                      <a:cubicBezTo>
                        <a:pt x="13477" y="19227"/>
                        <a:pt x="13477" y="19227"/>
                        <a:pt x="13477" y="19227"/>
                      </a:cubicBezTo>
                      <a:cubicBezTo>
                        <a:pt x="13600" y="19227"/>
                        <a:pt x="13600" y="19227"/>
                        <a:pt x="13600" y="19227"/>
                      </a:cubicBezTo>
                      <a:lnTo>
                        <a:pt x="13600" y="19473"/>
                      </a:lnTo>
                      <a:close/>
                      <a:moveTo>
                        <a:pt x="13969" y="4991"/>
                      </a:moveTo>
                      <a:cubicBezTo>
                        <a:pt x="13908" y="5073"/>
                        <a:pt x="13846" y="5073"/>
                        <a:pt x="13785" y="5073"/>
                      </a:cubicBezTo>
                      <a:cubicBezTo>
                        <a:pt x="12677" y="5073"/>
                        <a:pt x="12677" y="5073"/>
                        <a:pt x="12677" y="5073"/>
                      </a:cubicBezTo>
                      <a:cubicBezTo>
                        <a:pt x="12554" y="5073"/>
                        <a:pt x="12492" y="5073"/>
                        <a:pt x="12492" y="4991"/>
                      </a:cubicBezTo>
                      <a:cubicBezTo>
                        <a:pt x="12431" y="4909"/>
                        <a:pt x="12431" y="4827"/>
                        <a:pt x="12431" y="4745"/>
                      </a:cubicBezTo>
                      <a:cubicBezTo>
                        <a:pt x="12431" y="2700"/>
                        <a:pt x="12431" y="2700"/>
                        <a:pt x="12431" y="2700"/>
                      </a:cubicBezTo>
                      <a:cubicBezTo>
                        <a:pt x="12431" y="2618"/>
                        <a:pt x="12431" y="2536"/>
                        <a:pt x="12431" y="2455"/>
                      </a:cubicBezTo>
                      <a:cubicBezTo>
                        <a:pt x="12492" y="2455"/>
                        <a:pt x="12492" y="2373"/>
                        <a:pt x="12554" y="2373"/>
                      </a:cubicBezTo>
                      <a:cubicBezTo>
                        <a:pt x="12554" y="2373"/>
                        <a:pt x="12615" y="2291"/>
                        <a:pt x="12677" y="2291"/>
                      </a:cubicBezTo>
                      <a:cubicBezTo>
                        <a:pt x="13785" y="2291"/>
                        <a:pt x="13785" y="2291"/>
                        <a:pt x="13785" y="2291"/>
                      </a:cubicBezTo>
                      <a:cubicBezTo>
                        <a:pt x="13846" y="2291"/>
                        <a:pt x="13908" y="2373"/>
                        <a:pt x="13908" y="2373"/>
                      </a:cubicBezTo>
                      <a:cubicBezTo>
                        <a:pt x="13969" y="2455"/>
                        <a:pt x="13969" y="2455"/>
                        <a:pt x="13969" y="2536"/>
                      </a:cubicBezTo>
                      <a:cubicBezTo>
                        <a:pt x="13969" y="2618"/>
                        <a:pt x="13969" y="2700"/>
                        <a:pt x="13908" y="2700"/>
                      </a:cubicBezTo>
                      <a:cubicBezTo>
                        <a:pt x="13908" y="2700"/>
                        <a:pt x="13846" y="2782"/>
                        <a:pt x="13785" y="2782"/>
                      </a:cubicBezTo>
                      <a:cubicBezTo>
                        <a:pt x="12862" y="2782"/>
                        <a:pt x="12862" y="2782"/>
                        <a:pt x="12862" y="2782"/>
                      </a:cubicBezTo>
                      <a:cubicBezTo>
                        <a:pt x="12862" y="3436"/>
                        <a:pt x="12862" y="3436"/>
                        <a:pt x="12862" y="3436"/>
                      </a:cubicBezTo>
                      <a:cubicBezTo>
                        <a:pt x="13723" y="3436"/>
                        <a:pt x="13723" y="3436"/>
                        <a:pt x="13723" y="3436"/>
                      </a:cubicBezTo>
                      <a:cubicBezTo>
                        <a:pt x="13785" y="3436"/>
                        <a:pt x="13785" y="3436"/>
                        <a:pt x="13846" y="3518"/>
                      </a:cubicBezTo>
                      <a:cubicBezTo>
                        <a:pt x="13846" y="3518"/>
                        <a:pt x="13908" y="3600"/>
                        <a:pt x="13908" y="3600"/>
                      </a:cubicBezTo>
                      <a:cubicBezTo>
                        <a:pt x="13908" y="3682"/>
                        <a:pt x="13846" y="3764"/>
                        <a:pt x="13846" y="3764"/>
                      </a:cubicBezTo>
                      <a:cubicBezTo>
                        <a:pt x="13785" y="3845"/>
                        <a:pt x="13785" y="3845"/>
                        <a:pt x="13723" y="3845"/>
                      </a:cubicBezTo>
                      <a:cubicBezTo>
                        <a:pt x="12862" y="3845"/>
                        <a:pt x="12862" y="3845"/>
                        <a:pt x="12862" y="3845"/>
                      </a:cubicBezTo>
                      <a:cubicBezTo>
                        <a:pt x="12862" y="4664"/>
                        <a:pt x="12862" y="4664"/>
                        <a:pt x="12862" y="4664"/>
                      </a:cubicBezTo>
                      <a:cubicBezTo>
                        <a:pt x="13785" y="4664"/>
                        <a:pt x="13785" y="4664"/>
                        <a:pt x="13785" y="4664"/>
                      </a:cubicBezTo>
                      <a:cubicBezTo>
                        <a:pt x="13846" y="4664"/>
                        <a:pt x="13908" y="4664"/>
                        <a:pt x="13969" y="4664"/>
                      </a:cubicBezTo>
                      <a:cubicBezTo>
                        <a:pt x="13969" y="4745"/>
                        <a:pt x="14031" y="4745"/>
                        <a:pt x="14031" y="4827"/>
                      </a:cubicBezTo>
                      <a:cubicBezTo>
                        <a:pt x="14031" y="4909"/>
                        <a:pt x="13969" y="4991"/>
                        <a:pt x="13969" y="4991"/>
                      </a:cubicBezTo>
                      <a:close/>
                      <a:moveTo>
                        <a:pt x="14400" y="4991"/>
                      </a:moveTo>
                      <a:cubicBezTo>
                        <a:pt x="14338" y="4909"/>
                        <a:pt x="14338" y="4827"/>
                        <a:pt x="14338" y="4745"/>
                      </a:cubicBezTo>
                      <a:cubicBezTo>
                        <a:pt x="14338" y="2618"/>
                        <a:pt x="14338" y="2618"/>
                        <a:pt x="14338" y="2618"/>
                      </a:cubicBezTo>
                      <a:cubicBezTo>
                        <a:pt x="14338" y="2536"/>
                        <a:pt x="14338" y="2455"/>
                        <a:pt x="14400" y="2373"/>
                      </a:cubicBezTo>
                      <a:cubicBezTo>
                        <a:pt x="14400" y="2291"/>
                        <a:pt x="14462" y="2291"/>
                        <a:pt x="14523" y="2291"/>
                      </a:cubicBezTo>
                      <a:cubicBezTo>
                        <a:pt x="14585" y="2291"/>
                        <a:pt x="14646" y="2291"/>
                        <a:pt x="14708" y="2373"/>
                      </a:cubicBezTo>
                      <a:cubicBezTo>
                        <a:pt x="14708" y="2455"/>
                        <a:pt x="14769" y="2536"/>
                        <a:pt x="14769" y="2618"/>
                      </a:cubicBezTo>
                      <a:cubicBezTo>
                        <a:pt x="14769" y="4582"/>
                        <a:pt x="14769" y="4582"/>
                        <a:pt x="14769" y="4582"/>
                      </a:cubicBezTo>
                      <a:cubicBezTo>
                        <a:pt x="15569" y="4582"/>
                        <a:pt x="15569" y="4582"/>
                        <a:pt x="15569" y="4582"/>
                      </a:cubicBezTo>
                      <a:cubicBezTo>
                        <a:pt x="15692" y="4582"/>
                        <a:pt x="15692" y="4664"/>
                        <a:pt x="15754" y="4664"/>
                      </a:cubicBezTo>
                      <a:cubicBezTo>
                        <a:pt x="15815" y="4745"/>
                        <a:pt x="15815" y="4745"/>
                        <a:pt x="15815" y="4827"/>
                      </a:cubicBezTo>
                      <a:cubicBezTo>
                        <a:pt x="15815" y="4909"/>
                        <a:pt x="15815" y="4991"/>
                        <a:pt x="15754" y="4991"/>
                      </a:cubicBezTo>
                      <a:cubicBezTo>
                        <a:pt x="15692" y="5073"/>
                        <a:pt x="15692" y="5073"/>
                        <a:pt x="15569" y="5073"/>
                      </a:cubicBezTo>
                      <a:cubicBezTo>
                        <a:pt x="14585" y="5073"/>
                        <a:pt x="14585" y="5073"/>
                        <a:pt x="14585" y="5073"/>
                      </a:cubicBezTo>
                      <a:cubicBezTo>
                        <a:pt x="14523" y="5073"/>
                        <a:pt x="14462" y="5073"/>
                        <a:pt x="14400" y="4991"/>
                      </a:cubicBezTo>
                      <a:close/>
                      <a:moveTo>
                        <a:pt x="19015" y="17018"/>
                      </a:moveTo>
                      <a:cubicBezTo>
                        <a:pt x="14769" y="17018"/>
                        <a:pt x="14769" y="17018"/>
                        <a:pt x="14769" y="17018"/>
                      </a:cubicBezTo>
                      <a:cubicBezTo>
                        <a:pt x="14708" y="17018"/>
                        <a:pt x="14708" y="17018"/>
                        <a:pt x="14646" y="17018"/>
                      </a:cubicBezTo>
                      <a:cubicBezTo>
                        <a:pt x="14646" y="15382"/>
                        <a:pt x="14646" y="15382"/>
                        <a:pt x="14646" y="15382"/>
                      </a:cubicBezTo>
                      <a:cubicBezTo>
                        <a:pt x="14708" y="15382"/>
                        <a:pt x="14708" y="15382"/>
                        <a:pt x="14769" y="15382"/>
                      </a:cubicBezTo>
                      <a:cubicBezTo>
                        <a:pt x="19015" y="15382"/>
                        <a:pt x="19015" y="15382"/>
                        <a:pt x="19015" y="15382"/>
                      </a:cubicBezTo>
                      <a:cubicBezTo>
                        <a:pt x="19323" y="15382"/>
                        <a:pt x="19631" y="15791"/>
                        <a:pt x="19631" y="16200"/>
                      </a:cubicBezTo>
                      <a:cubicBezTo>
                        <a:pt x="19631" y="16691"/>
                        <a:pt x="19323" y="17018"/>
                        <a:pt x="19015" y="17018"/>
                      </a:cubicBezTo>
                      <a:close/>
                      <a:moveTo>
                        <a:pt x="19015" y="14073"/>
                      </a:moveTo>
                      <a:cubicBezTo>
                        <a:pt x="14769" y="14073"/>
                        <a:pt x="14769" y="14073"/>
                        <a:pt x="14769" y="14073"/>
                      </a:cubicBezTo>
                      <a:cubicBezTo>
                        <a:pt x="14708" y="14073"/>
                        <a:pt x="14708" y="14073"/>
                        <a:pt x="14646" y="14073"/>
                      </a:cubicBezTo>
                      <a:cubicBezTo>
                        <a:pt x="14646" y="12436"/>
                        <a:pt x="14646" y="12436"/>
                        <a:pt x="14646" y="12436"/>
                      </a:cubicBezTo>
                      <a:cubicBezTo>
                        <a:pt x="14708" y="12436"/>
                        <a:pt x="14708" y="12436"/>
                        <a:pt x="14769" y="12436"/>
                      </a:cubicBezTo>
                      <a:cubicBezTo>
                        <a:pt x="19015" y="12436"/>
                        <a:pt x="19015" y="12436"/>
                        <a:pt x="19015" y="12436"/>
                      </a:cubicBezTo>
                      <a:cubicBezTo>
                        <a:pt x="19323" y="12436"/>
                        <a:pt x="19631" y="12764"/>
                        <a:pt x="19631" y="13255"/>
                      </a:cubicBezTo>
                      <a:cubicBezTo>
                        <a:pt x="19631" y="13664"/>
                        <a:pt x="19323" y="14073"/>
                        <a:pt x="19015" y="14073"/>
                      </a:cubicBezTo>
                      <a:close/>
                      <a:moveTo>
                        <a:pt x="19015" y="11127"/>
                      </a:moveTo>
                      <a:cubicBezTo>
                        <a:pt x="14769" y="11127"/>
                        <a:pt x="14769" y="11127"/>
                        <a:pt x="14769" y="11127"/>
                      </a:cubicBezTo>
                      <a:cubicBezTo>
                        <a:pt x="14708" y="11127"/>
                        <a:pt x="14708" y="11127"/>
                        <a:pt x="14646" y="11127"/>
                      </a:cubicBezTo>
                      <a:cubicBezTo>
                        <a:pt x="14646" y="9491"/>
                        <a:pt x="14646" y="9491"/>
                        <a:pt x="14646" y="9491"/>
                      </a:cubicBezTo>
                      <a:cubicBezTo>
                        <a:pt x="14708" y="9491"/>
                        <a:pt x="14708" y="9491"/>
                        <a:pt x="14769" y="9491"/>
                      </a:cubicBezTo>
                      <a:cubicBezTo>
                        <a:pt x="19015" y="9491"/>
                        <a:pt x="19015" y="9491"/>
                        <a:pt x="19015" y="9491"/>
                      </a:cubicBezTo>
                      <a:cubicBezTo>
                        <a:pt x="19323" y="9491"/>
                        <a:pt x="19631" y="9818"/>
                        <a:pt x="19631" y="10309"/>
                      </a:cubicBezTo>
                      <a:cubicBezTo>
                        <a:pt x="19631" y="10718"/>
                        <a:pt x="19323" y="11127"/>
                        <a:pt x="19015" y="11127"/>
                      </a:cubicBezTo>
                      <a:close/>
                      <a:moveTo>
                        <a:pt x="19015" y="8182"/>
                      </a:moveTo>
                      <a:cubicBezTo>
                        <a:pt x="14769" y="8182"/>
                        <a:pt x="14769" y="8182"/>
                        <a:pt x="14769" y="8182"/>
                      </a:cubicBezTo>
                      <a:cubicBezTo>
                        <a:pt x="14708" y="8182"/>
                        <a:pt x="14708" y="8100"/>
                        <a:pt x="14646" y="8100"/>
                      </a:cubicBezTo>
                      <a:cubicBezTo>
                        <a:pt x="14646" y="6545"/>
                        <a:pt x="14646" y="6545"/>
                        <a:pt x="14646" y="6545"/>
                      </a:cubicBezTo>
                      <a:cubicBezTo>
                        <a:pt x="14708" y="6545"/>
                        <a:pt x="14708" y="6545"/>
                        <a:pt x="14769" y="6545"/>
                      </a:cubicBezTo>
                      <a:cubicBezTo>
                        <a:pt x="19015" y="6545"/>
                        <a:pt x="19015" y="6545"/>
                        <a:pt x="19015" y="6545"/>
                      </a:cubicBezTo>
                      <a:cubicBezTo>
                        <a:pt x="19323" y="6545"/>
                        <a:pt x="19631" y="6873"/>
                        <a:pt x="19631" y="7364"/>
                      </a:cubicBezTo>
                      <a:cubicBezTo>
                        <a:pt x="19631" y="7773"/>
                        <a:pt x="19323" y="8182"/>
                        <a:pt x="19015" y="8182"/>
                      </a:cubicBezTo>
                      <a:close/>
                    </a:path>
                  </a:pathLst>
                </a:custGeom>
                <a:grpFill/>
                <a:ln w="12700">
                  <a:miter lim="400000"/>
                </a:ln>
              </p:spPr>
              <p:txBody>
                <a:bodyPr lIns="0" tIns="0" rIns="0" bIns="0"/>
                <a:lstStyle/>
                <a:p>
                  <a:pPr lvl="0"/>
                  <a:endParaRPr sz="1050"/>
                </a:p>
              </p:txBody>
            </p:sp>
          </p:grpSp>
          <p:sp>
            <p:nvSpPr>
              <p:cNvPr id="71" name="圆角矩形 145"/>
              <p:cNvSpPr/>
              <p:nvPr/>
            </p:nvSpPr>
            <p:spPr>
              <a:xfrm>
                <a:off x="5688450" y="2500827"/>
                <a:ext cx="1039649" cy="2115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体验酒店</a:t>
                </a:r>
              </a:p>
            </p:txBody>
          </p:sp>
          <p:sp>
            <p:nvSpPr>
              <p:cNvPr id="72" name="圆角矩形 209"/>
              <p:cNvSpPr/>
              <p:nvPr/>
            </p:nvSpPr>
            <p:spPr>
              <a:xfrm>
                <a:off x="4392947" y="1354162"/>
                <a:ext cx="985488" cy="2115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6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汽车站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9696400" y="4369658"/>
              <a:ext cx="1629705" cy="859542"/>
              <a:chOff x="9687892" y="1345323"/>
              <a:chExt cx="1629705" cy="859542"/>
            </a:xfrm>
          </p:grpSpPr>
          <p:sp>
            <p:nvSpPr>
              <p:cNvPr id="67" name="矩形标注 173"/>
              <p:cNvSpPr/>
              <p:nvPr/>
            </p:nvSpPr>
            <p:spPr>
              <a:xfrm>
                <a:off x="9687892" y="1345323"/>
                <a:ext cx="1629705" cy="859542"/>
              </a:xfrm>
              <a:prstGeom prst="wedgeRectCallout">
                <a:avLst>
                  <a:gd name="adj1" fmla="val -103539"/>
                  <a:gd name="adj2" fmla="val -119251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68" name="图片 67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9750437" y="1345323"/>
                <a:ext cx="1507089" cy="859542"/>
              </a:xfrm>
              <a:prstGeom prst="rect"/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9696400" y="2753011"/>
              <a:ext cx="1629705" cy="861572"/>
              <a:chOff x="9696400" y="1125537"/>
              <a:chExt cx="1629705" cy="861572"/>
            </a:xfrm>
          </p:grpSpPr>
          <p:sp>
            <p:nvSpPr>
              <p:cNvPr id="65" name="矩形标注 174"/>
              <p:cNvSpPr/>
              <p:nvPr/>
            </p:nvSpPr>
            <p:spPr>
              <a:xfrm>
                <a:off x="9696400" y="1127567"/>
                <a:ext cx="1629705" cy="859542"/>
              </a:xfrm>
              <a:prstGeom prst="wedgeRectCallout">
                <a:avLst>
                  <a:gd name="adj1" fmla="val -187591"/>
                  <a:gd name="adj2" fmla="val -2737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66" name="图片 65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9753451" y="1125537"/>
                <a:ext cx="1512584" cy="861571"/>
              </a:xfrm>
              <a:prstGeom prst="rect"/>
            </p:spPr>
          </p:pic>
        </p:grpSp>
        <p:grpSp>
          <p:nvGrpSpPr>
            <p:cNvPr id="45" name="组合 44"/>
            <p:cNvGrpSpPr/>
            <p:nvPr/>
          </p:nvGrpSpPr>
          <p:grpSpPr>
            <a:xfrm>
              <a:off x="477890" y="4369658"/>
              <a:ext cx="1553789" cy="859542"/>
              <a:chOff x="477890" y="4369658"/>
              <a:chExt cx="1553789" cy="859542"/>
            </a:xfrm>
          </p:grpSpPr>
          <p:sp>
            <p:nvSpPr>
              <p:cNvPr id="63" name="矩形标注 181"/>
              <p:cNvSpPr/>
              <p:nvPr/>
            </p:nvSpPr>
            <p:spPr>
              <a:xfrm>
                <a:off x="477890" y="4369658"/>
                <a:ext cx="1553789" cy="859542"/>
              </a:xfrm>
              <a:prstGeom prst="wedgeRectCallout">
                <a:avLst>
                  <a:gd name="adj1" fmla="val 126348"/>
                  <a:gd name="adj2" fmla="val -52762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64" name="图片 63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532656" y="4369658"/>
                <a:ext cx="1434030" cy="859542"/>
              </a:xfrm>
              <a:prstGeom prst="rect"/>
            </p:spPr>
          </p:pic>
        </p:grpSp>
        <p:grpSp>
          <p:nvGrpSpPr>
            <p:cNvPr id="46" name="组合 45"/>
            <p:cNvGrpSpPr/>
            <p:nvPr/>
          </p:nvGrpSpPr>
          <p:grpSpPr>
            <a:xfrm>
              <a:off x="477890" y="1125538"/>
              <a:ext cx="1553789" cy="879160"/>
              <a:chOff x="477890" y="1125538"/>
              <a:chExt cx="1553789" cy="879160"/>
            </a:xfrm>
          </p:grpSpPr>
          <p:sp>
            <p:nvSpPr>
              <p:cNvPr id="61" name="矩形标注 186"/>
              <p:cNvSpPr/>
              <p:nvPr/>
            </p:nvSpPr>
            <p:spPr>
              <a:xfrm>
                <a:off x="477890" y="1145156"/>
                <a:ext cx="1553789" cy="859542"/>
              </a:xfrm>
              <a:prstGeom prst="wedgeRectCallout">
                <a:avLst>
                  <a:gd name="adj1" fmla="val 127443"/>
                  <a:gd name="adj2" fmla="val 102801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62" name="图片 61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547170" y="1125538"/>
                <a:ext cx="1434030" cy="879160"/>
              </a:xfrm>
              <a:prstGeom prst="rect"/>
            </p:spPr>
          </p:pic>
        </p:grpSp>
        <p:grpSp>
          <p:nvGrpSpPr>
            <p:cNvPr id="48" name="组合 47"/>
            <p:cNvGrpSpPr/>
            <p:nvPr/>
          </p:nvGrpSpPr>
          <p:grpSpPr>
            <a:xfrm>
              <a:off x="477890" y="2757407"/>
              <a:ext cx="1553789" cy="859542"/>
              <a:chOff x="477890" y="2713474"/>
              <a:chExt cx="1553789" cy="859542"/>
            </a:xfrm>
          </p:grpSpPr>
          <p:sp>
            <p:nvSpPr>
              <p:cNvPr id="59" name="矩形标注 179"/>
              <p:cNvSpPr/>
              <p:nvPr/>
            </p:nvSpPr>
            <p:spPr>
              <a:xfrm>
                <a:off x="477890" y="2713474"/>
                <a:ext cx="1553789" cy="859542"/>
              </a:xfrm>
              <a:prstGeom prst="wedgeRectCallout">
                <a:avLst>
                  <a:gd name="adj1" fmla="val 55516"/>
                  <a:gd name="adj2" fmla="val 6734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60" name="图片 59"/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547170" y="2713474"/>
                <a:ext cx="1434030" cy="859542"/>
              </a:xfrm>
              <a:prstGeom prst="rect"/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9696400" y="1140053"/>
              <a:ext cx="1629705" cy="866675"/>
              <a:chOff x="9793379" y="1140053"/>
              <a:chExt cx="1629705" cy="866675"/>
            </a:xfrm>
          </p:grpSpPr>
          <p:sp>
            <p:nvSpPr>
              <p:cNvPr id="57" name="矩形标注 193"/>
              <p:cNvSpPr/>
              <p:nvPr/>
            </p:nvSpPr>
            <p:spPr>
              <a:xfrm>
                <a:off x="9793379" y="1147186"/>
                <a:ext cx="1629705" cy="859542"/>
              </a:xfrm>
              <a:prstGeom prst="wedgeRectCallout">
                <a:avLst>
                  <a:gd name="adj1" fmla="val -215200"/>
                  <a:gd name="adj2" fmla="val 95202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pic>
            <p:nvPicPr>
              <p:cNvPr id="58" name="图片 57"/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9850430" y="1140053"/>
                <a:ext cx="1512584" cy="864646"/>
              </a:xfrm>
              <a:prstGeom prst="rect"/>
            </p:spPr>
          </p:pic>
        </p:grpSp>
        <p:sp>
          <p:nvSpPr>
            <p:cNvPr id="50" name="文本框 49"/>
            <p:cNvSpPr txBox="1"/>
            <p:nvPr/>
          </p:nvSpPr>
          <p:spPr>
            <a:xfrm>
              <a:off x="3143364" y="3790846"/>
              <a:ext cx="510236" cy="333536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★</a:t>
              </a:r>
              <a:endParaRPr lang="zh-CN" altLang="en-US" sz="1100">
                <a:solidFill>
                  <a:srgbClr val="FF0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816448" y="3790846"/>
              <a:ext cx="510236" cy="333536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★</a:t>
              </a:r>
              <a:endParaRPr lang="zh-CN" altLang="en-US" sz="1100">
                <a:solidFill>
                  <a:srgbClr val="FF0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861630" y="3790846"/>
              <a:ext cx="510236" cy="333536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★</a:t>
              </a:r>
              <a:endParaRPr lang="zh-CN" altLang="en-US" sz="1100">
                <a:solidFill>
                  <a:srgbClr val="FF0000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042473" y="5464058"/>
              <a:ext cx="1169931" cy="336235"/>
              <a:chOff x="7861630" y="5969039"/>
              <a:chExt cx="1169931" cy="33623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7861630" y="5969039"/>
                <a:ext cx="510236" cy="333536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★</a:t>
                </a:r>
                <a:endParaRPr lang="zh-CN" altLang="en-US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8186692" y="6030596"/>
                <a:ext cx="844869" cy="274678"/>
              </a:xfrm>
              <a:prstGeom prst="rect"/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核心板块</a:t>
                </a:r>
              </a:p>
            </p:txBody>
          </p:sp>
        </p:grpSp>
        <p:sp>
          <p:nvSpPr>
            <p:cNvPr id="54" name="Shape 5086"/>
            <p:cNvSpPr/>
            <p:nvPr/>
          </p:nvSpPr>
          <p:spPr>
            <a:xfrm>
              <a:off x="4871255" y="1535530"/>
              <a:ext cx="255668" cy="301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cubicBezTo>
                    <a:pt x="1223" y="0"/>
                    <a:pt x="1223" y="0"/>
                    <a:pt x="1223" y="0"/>
                  </a:cubicBezTo>
                  <a:cubicBezTo>
                    <a:pt x="543" y="0"/>
                    <a:pt x="0" y="345"/>
                    <a:pt x="0" y="919"/>
                  </a:cubicBezTo>
                  <a:cubicBezTo>
                    <a:pt x="0" y="18498"/>
                    <a:pt x="0" y="18498"/>
                    <a:pt x="0" y="18498"/>
                  </a:cubicBezTo>
                  <a:cubicBezTo>
                    <a:pt x="0" y="18957"/>
                    <a:pt x="543" y="19417"/>
                    <a:pt x="1223" y="19417"/>
                  </a:cubicBezTo>
                  <a:cubicBezTo>
                    <a:pt x="1902" y="19417"/>
                    <a:pt x="1902" y="19417"/>
                    <a:pt x="1902" y="19417"/>
                  </a:cubicBezTo>
                  <a:cubicBezTo>
                    <a:pt x="1902" y="20911"/>
                    <a:pt x="1902" y="20911"/>
                    <a:pt x="1902" y="20911"/>
                  </a:cubicBezTo>
                  <a:cubicBezTo>
                    <a:pt x="1902" y="21255"/>
                    <a:pt x="2445" y="21600"/>
                    <a:pt x="2989" y="21600"/>
                  </a:cubicBezTo>
                  <a:cubicBezTo>
                    <a:pt x="4755" y="21600"/>
                    <a:pt x="4755" y="21600"/>
                    <a:pt x="4755" y="21600"/>
                  </a:cubicBezTo>
                  <a:cubicBezTo>
                    <a:pt x="5434" y="21600"/>
                    <a:pt x="5977" y="21255"/>
                    <a:pt x="5977" y="20911"/>
                  </a:cubicBezTo>
                  <a:cubicBezTo>
                    <a:pt x="5977" y="19417"/>
                    <a:pt x="5977" y="19417"/>
                    <a:pt x="5977" y="19417"/>
                  </a:cubicBezTo>
                  <a:cubicBezTo>
                    <a:pt x="15894" y="19417"/>
                    <a:pt x="15894" y="19417"/>
                    <a:pt x="15894" y="19417"/>
                  </a:cubicBezTo>
                  <a:cubicBezTo>
                    <a:pt x="15894" y="20911"/>
                    <a:pt x="15894" y="20911"/>
                    <a:pt x="15894" y="20911"/>
                  </a:cubicBezTo>
                  <a:cubicBezTo>
                    <a:pt x="15894" y="21255"/>
                    <a:pt x="16438" y="21600"/>
                    <a:pt x="16981" y="21600"/>
                  </a:cubicBezTo>
                  <a:cubicBezTo>
                    <a:pt x="18747" y="21600"/>
                    <a:pt x="18747" y="21600"/>
                    <a:pt x="18747" y="21600"/>
                  </a:cubicBezTo>
                  <a:cubicBezTo>
                    <a:pt x="19426" y="21600"/>
                    <a:pt x="19834" y="21255"/>
                    <a:pt x="19834" y="20911"/>
                  </a:cubicBezTo>
                  <a:cubicBezTo>
                    <a:pt x="19834" y="19417"/>
                    <a:pt x="19834" y="19417"/>
                    <a:pt x="19834" y="19417"/>
                  </a:cubicBezTo>
                  <a:cubicBezTo>
                    <a:pt x="20377" y="19417"/>
                    <a:pt x="20377" y="19417"/>
                    <a:pt x="20377" y="19417"/>
                  </a:cubicBezTo>
                  <a:cubicBezTo>
                    <a:pt x="21057" y="19417"/>
                    <a:pt x="21600" y="18957"/>
                    <a:pt x="21600" y="18498"/>
                  </a:cubicBezTo>
                  <a:cubicBezTo>
                    <a:pt x="21600" y="919"/>
                    <a:pt x="21600" y="919"/>
                    <a:pt x="21600" y="919"/>
                  </a:cubicBezTo>
                  <a:cubicBezTo>
                    <a:pt x="21600" y="345"/>
                    <a:pt x="21057" y="0"/>
                    <a:pt x="20377" y="0"/>
                  </a:cubicBezTo>
                  <a:close/>
                  <a:moveTo>
                    <a:pt x="18204" y="18153"/>
                  </a:moveTo>
                  <a:cubicBezTo>
                    <a:pt x="17253" y="18153"/>
                    <a:pt x="16574" y="17579"/>
                    <a:pt x="16574" y="16774"/>
                  </a:cubicBezTo>
                  <a:cubicBezTo>
                    <a:pt x="16574" y="16085"/>
                    <a:pt x="17253" y="15511"/>
                    <a:pt x="18204" y="15511"/>
                  </a:cubicBezTo>
                  <a:cubicBezTo>
                    <a:pt x="19019" y="15511"/>
                    <a:pt x="19698" y="16085"/>
                    <a:pt x="19698" y="16774"/>
                  </a:cubicBezTo>
                  <a:cubicBezTo>
                    <a:pt x="19698" y="17579"/>
                    <a:pt x="19019" y="18153"/>
                    <a:pt x="18204" y="18153"/>
                  </a:cubicBezTo>
                  <a:close/>
                  <a:moveTo>
                    <a:pt x="5162" y="1149"/>
                  </a:moveTo>
                  <a:cubicBezTo>
                    <a:pt x="16438" y="1149"/>
                    <a:pt x="16438" y="1149"/>
                    <a:pt x="16438" y="1149"/>
                  </a:cubicBezTo>
                  <a:cubicBezTo>
                    <a:pt x="16709" y="1149"/>
                    <a:pt x="17117" y="1379"/>
                    <a:pt x="17117" y="1609"/>
                  </a:cubicBezTo>
                  <a:cubicBezTo>
                    <a:pt x="17117" y="1953"/>
                    <a:pt x="16709" y="2183"/>
                    <a:pt x="16438" y="2183"/>
                  </a:cubicBezTo>
                  <a:cubicBezTo>
                    <a:pt x="5162" y="2183"/>
                    <a:pt x="5162" y="2183"/>
                    <a:pt x="5162" y="2183"/>
                  </a:cubicBezTo>
                  <a:cubicBezTo>
                    <a:pt x="4891" y="2183"/>
                    <a:pt x="4483" y="1953"/>
                    <a:pt x="4483" y="1609"/>
                  </a:cubicBezTo>
                  <a:cubicBezTo>
                    <a:pt x="4483" y="1379"/>
                    <a:pt x="4891" y="1149"/>
                    <a:pt x="5162" y="1149"/>
                  </a:cubicBezTo>
                  <a:close/>
                  <a:moveTo>
                    <a:pt x="2038" y="4366"/>
                  </a:moveTo>
                  <a:cubicBezTo>
                    <a:pt x="2038" y="3791"/>
                    <a:pt x="2581" y="3332"/>
                    <a:pt x="3396" y="3332"/>
                  </a:cubicBezTo>
                  <a:cubicBezTo>
                    <a:pt x="18204" y="3332"/>
                    <a:pt x="18204" y="3332"/>
                    <a:pt x="18204" y="3332"/>
                  </a:cubicBezTo>
                  <a:cubicBezTo>
                    <a:pt x="19019" y="3332"/>
                    <a:pt x="19562" y="3791"/>
                    <a:pt x="19562" y="4366"/>
                  </a:cubicBezTo>
                  <a:cubicBezTo>
                    <a:pt x="19562" y="12064"/>
                    <a:pt x="19562" y="12064"/>
                    <a:pt x="19562" y="12064"/>
                  </a:cubicBezTo>
                  <a:cubicBezTo>
                    <a:pt x="19562" y="12638"/>
                    <a:pt x="19019" y="13098"/>
                    <a:pt x="18204" y="13098"/>
                  </a:cubicBezTo>
                  <a:cubicBezTo>
                    <a:pt x="3396" y="13098"/>
                    <a:pt x="3396" y="13098"/>
                    <a:pt x="3396" y="13098"/>
                  </a:cubicBezTo>
                  <a:cubicBezTo>
                    <a:pt x="2581" y="13098"/>
                    <a:pt x="2038" y="12638"/>
                    <a:pt x="2038" y="12064"/>
                  </a:cubicBezTo>
                  <a:lnTo>
                    <a:pt x="2038" y="4366"/>
                  </a:lnTo>
                  <a:close/>
                  <a:moveTo>
                    <a:pt x="3396" y="15511"/>
                  </a:moveTo>
                  <a:cubicBezTo>
                    <a:pt x="4211" y="15511"/>
                    <a:pt x="5026" y="16085"/>
                    <a:pt x="5026" y="16774"/>
                  </a:cubicBezTo>
                  <a:cubicBezTo>
                    <a:pt x="5026" y="17579"/>
                    <a:pt x="4211" y="18153"/>
                    <a:pt x="3396" y="18153"/>
                  </a:cubicBezTo>
                  <a:cubicBezTo>
                    <a:pt x="2581" y="18153"/>
                    <a:pt x="1902" y="17579"/>
                    <a:pt x="1902" y="16774"/>
                  </a:cubicBezTo>
                  <a:cubicBezTo>
                    <a:pt x="1902" y="16085"/>
                    <a:pt x="2581" y="15511"/>
                    <a:pt x="3396" y="15511"/>
                  </a:cubicBezTo>
                  <a:close/>
                  <a:moveTo>
                    <a:pt x="15758" y="16889"/>
                  </a:moveTo>
                  <a:cubicBezTo>
                    <a:pt x="15758" y="17119"/>
                    <a:pt x="15623" y="17349"/>
                    <a:pt x="15351" y="17349"/>
                  </a:cubicBezTo>
                  <a:cubicBezTo>
                    <a:pt x="6249" y="17349"/>
                    <a:pt x="6249" y="17349"/>
                    <a:pt x="6249" y="17349"/>
                  </a:cubicBezTo>
                  <a:cubicBezTo>
                    <a:pt x="5977" y="17349"/>
                    <a:pt x="5842" y="17119"/>
                    <a:pt x="5842" y="16889"/>
                  </a:cubicBezTo>
                  <a:cubicBezTo>
                    <a:pt x="5842" y="16660"/>
                    <a:pt x="5842" y="16660"/>
                    <a:pt x="5842" y="16660"/>
                  </a:cubicBezTo>
                  <a:cubicBezTo>
                    <a:pt x="5842" y="16430"/>
                    <a:pt x="5977" y="16315"/>
                    <a:pt x="6249" y="16315"/>
                  </a:cubicBezTo>
                  <a:cubicBezTo>
                    <a:pt x="15351" y="16315"/>
                    <a:pt x="15351" y="16315"/>
                    <a:pt x="15351" y="16315"/>
                  </a:cubicBezTo>
                  <a:cubicBezTo>
                    <a:pt x="15623" y="16315"/>
                    <a:pt x="15758" y="16430"/>
                    <a:pt x="15758" y="16660"/>
                  </a:cubicBezTo>
                  <a:lnTo>
                    <a:pt x="15758" y="16889"/>
                  </a:lnTo>
                  <a:close/>
                </a:path>
              </a:pathLst>
            </a:custGeom>
            <a:solidFill>
              <a:srgbClr val="42495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05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216573" y="711504"/>
            <a:ext cx="1685660" cy="230832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1">
                <a:latin typeface="微软雅黑" panose="020b0503020204020204" pitchFamily="34" charset="-122"/>
                <a:ea typeface="微软雅黑" panose="020b0503020204020204" pitchFamily="34" charset="-122"/>
              </a:rPr>
              <a:t>DEEJ</a:t>
            </a:r>
            <a:r>
              <a:rPr lang="zh-CN" altLang="en-US" sz="900" b="1" dirty="1">
                <a:latin typeface="微软雅黑" panose="020b0503020204020204" pitchFamily="34" charset="-122"/>
                <a:ea typeface="微软雅黑" panose="020b0503020204020204" pitchFamily="34" charset="-122"/>
              </a:rPr>
              <a:t>产业全景展示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26050" y="4894652"/>
            <a:ext cx="2382094" cy="1186386"/>
            <a:chOff x="479376" y="2854658"/>
            <a:chExt cx="5454050" cy="2896881"/>
          </a:xfrm>
        </p:grpSpPr>
        <p:grpSp>
          <p:nvGrpSpPr>
            <p:cNvPr id="299" name="组合 298"/>
            <p:cNvGrpSpPr/>
            <p:nvPr/>
          </p:nvGrpSpPr>
          <p:grpSpPr>
            <a:xfrm>
              <a:off x="479376" y="2854658"/>
              <a:ext cx="5454050" cy="2896881"/>
              <a:chOff x="528960" y="2987190"/>
              <a:chExt cx="5454050" cy="2896881"/>
            </a:xfrm>
          </p:grpSpPr>
          <p:grpSp>
            <p:nvGrpSpPr>
              <p:cNvPr id="300" name="组合 299"/>
              <p:cNvGrpSpPr/>
              <p:nvPr/>
            </p:nvGrpSpPr>
            <p:grpSpPr>
              <a:xfrm>
                <a:off x="2591787" y="4030295"/>
                <a:ext cx="883691" cy="834681"/>
                <a:chOff x="9930094" y="491791"/>
                <a:chExt cx="505665" cy="466158"/>
              </a:xfrm>
              <a:solidFill>
                <a:sysClr val="windowText" lastClr="000000">
                  <a:lumMod val="50000"/>
                  <a:lumOff val="50000"/>
                </a:sysClr>
              </a:solidFill>
            </p:grpSpPr>
            <p:sp>
              <p:nvSpPr>
                <p:cNvPr id="335" name="Shape 32347"/>
                <p:cNvSpPr/>
                <p:nvPr/>
              </p:nvSpPr>
              <p:spPr>
                <a:xfrm>
                  <a:off x="9957748" y="606355"/>
                  <a:ext cx="225179" cy="2923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773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773"/>
                      </a:lnTo>
                      <a:lnTo>
                        <a:pt x="3411" y="2773"/>
                      </a:lnTo>
                      <a:lnTo>
                        <a:pt x="3411" y="18973"/>
                      </a:lnTo>
                      <a:lnTo>
                        <a:pt x="0" y="1897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973"/>
                      </a:lnTo>
                      <a:lnTo>
                        <a:pt x="19705" y="18973"/>
                      </a:lnTo>
                      <a:lnTo>
                        <a:pt x="19705" y="2773"/>
                      </a:lnTo>
                      <a:lnTo>
                        <a:pt x="21600" y="2773"/>
                      </a:lnTo>
                      <a:close/>
                      <a:moveTo>
                        <a:pt x="13642" y="18973"/>
                      </a:moveTo>
                      <a:lnTo>
                        <a:pt x="9474" y="18973"/>
                      </a:lnTo>
                      <a:lnTo>
                        <a:pt x="9474" y="2773"/>
                      </a:lnTo>
                      <a:lnTo>
                        <a:pt x="13642" y="2773"/>
                      </a:lnTo>
                      <a:lnTo>
                        <a:pt x="13642" y="18973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Shape 32348"/>
                <p:cNvSpPr/>
                <p:nvPr/>
              </p:nvSpPr>
              <p:spPr>
                <a:xfrm>
                  <a:off x="9930094" y="908567"/>
                  <a:ext cx="252832" cy="49382"/>
                </a:xfrm>
                <a:prstGeom prst="rect"/>
                <a:grpFill/>
                <a:ln w="12700" cap="flat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Shape 32349"/>
                <p:cNvSpPr/>
                <p:nvPr/>
              </p:nvSpPr>
              <p:spPr>
                <a:xfrm>
                  <a:off x="9957748" y="491791"/>
                  <a:ext cx="225179" cy="9876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Shape 32350"/>
                <p:cNvSpPr/>
                <p:nvPr/>
              </p:nvSpPr>
              <p:spPr>
                <a:xfrm>
                  <a:off x="10182927" y="606355"/>
                  <a:ext cx="225179" cy="2923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973"/>
                      </a:moveTo>
                      <a:lnTo>
                        <a:pt x="18189" y="18973"/>
                      </a:lnTo>
                      <a:lnTo>
                        <a:pt x="18189" y="2773"/>
                      </a:lnTo>
                      <a:lnTo>
                        <a:pt x="21600" y="2773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773"/>
                      </a:lnTo>
                      <a:lnTo>
                        <a:pt x="1705" y="2773"/>
                      </a:lnTo>
                      <a:lnTo>
                        <a:pt x="1705" y="18973"/>
                      </a:lnTo>
                      <a:lnTo>
                        <a:pt x="0" y="1897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973"/>
                      </a:lnTo>
                      <a:close/>
                      <a:moveTo>
                        <a:pt x="7768" y="2773"/>
                      </a:moveTo>
                      <a:lnTo>
                        <a:pt x="12126" y="2773"/>
                      </a:lnTo>
                      <a:lnTo>
                        <a:pt x="12126" y="18973"/>
                      </a:lnTo>
                      <a:lnTo>
                        <a:pt x="7768" y="18973"/>
                      </a:lnTo>
                      <a:lnTo>
                        <a:pt x="7768" y="2773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Shape 32351"/>
                <p:cNvSpPr/>
                <p:nvPr/>
              </p:nvSpPr>
              <p:spPr>
                <a:xfrm>
                  <a:off x="10182927" y="908567"/>
                  <a:ext cx="252832" cy="49382"/>
                </a:xfrm>
                <a:prstGeom prst="rect"/>
                <a:grpFill/>
                <a:ln w="12700" cap="flat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Shape 32352"/>
                <p:cNvSpPr/>
                <p:nvPr/>
              </p:nvSpPr>
              <p:spPr>
                <a:xfrm>
                  <a:off x="10182927" y="491791"/>
                  <a:ext cx="223204" cy="9876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2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1" name="组合 300"/>
              <p:cNvGrpSpPr/>
              <p:nvPr/>
            </p:nvGrpSpPr>
            <p:grpSpPr>
              <a:xfrm>
                <a:off x="528960" y="4055192"/>
                <a:ext cx="598488" cy="781052"/>
                <a:chOff x="7602539" y="2511426"/>
                <a:chExt cx="598488" cy="781052"/>
              </a:xfrm>
              <a:solidFill>
                <a:srgbClr val="7F7F7F"/>
              </a:solidFill>
            </p:grpSpPr>
            <p:sp>
              <p:nvSpPr>
                <p:cNvPr id="324" name="Shape 15562"/>
                <p:cNvSpPr/>
                <p:nvPr/>
              </p:nvSpPr>
              <p:spPr>
                <a:xfrm>
                  <a:off x="7602539" y="2538413"/>
                  <a:ext cx="374651" cy="75406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78" y="218"/>
                      </a:moveTo>
                      <a:cubicBezTo>
                        <a:pt x="15233" y="97"/>
                        <a:pt x="14890" y="24"/>
                        <a:pt x="14547" y="0"/>
                      </a:cubicBezTo>
                      <a:cubicBezTo>
                        <a:pt x="15135" y="413"/>
                        <a:pt x="15478" y="898"/>
                        <a:pt x="15478" y="1432"/>
                      </a:cubicBezTo>
                      <a:cubicBezTo>
                        <a:pt x="15478" y="1747"/>
                        <a:pt x="15380" y="2039"/>
                        <a:pt x="15135" y="2306"/>
                      </a:cubicBezTo>
                      <a:cubicBezTo>
                        <a:pt x="16212" y="2864"/>
                        <a:pt x="16996" y="3325"/>
                        <a:pt x="17535" y="3689"/>
                      </a:cubicBezTo>
                      <a:cubicBezTo>
                        <a:pt x="17780" y="3859"/>
                        <a:pt x="17927" y="3980"/>
                        <a:pt x="18073" y="4102"/>
                      </a:cubicBezTo>
                      <a:cubicBezTo>
                        <a:pt x="17976" y="4077"/>
                        <a:pt x="17927" y="4077"/>
                        <a:pt x="17829" y="4053"/>
                      </a:cubicBezTo>
                      <a:cubicBezTo>
                        <a:pt x="17143" y="3980"/>
                        <a:pt x="16408" y="3859"/>
                        <a:pt x="15869" y="3762"/>
                      </a:cubicBezTo>
                      <a:cubicBezTo>
                        <a:pt x="15576" y="3713"/>
                        <a:pt x="15331" y="3665"/>
                        <a:pt x="15184" y="3616"/>
                      </a:cubicBezTo>
                      <a:cubicBezTo>
                        <a:pt x="15135" y="3616"/>
                        <a:pt x="15037" y="3592"/>
                        <a:pt x="14988" y="3592"/>
                      </a:cubicBezTo>
                      <a:cubicBezTo>
                        <a:pt x="14988" y="3568"/>
                        <a:pt x="14939" y="3568"/>
                        <a:pt x="14939" y="3568"/>
                      </a:cubicBezTo>
                      <a:cubicBezTo>
                        <a:pt x="14792" y="3543"/>
                        <a:pt x="14645" y="3519"/>
                        <a:pt x="14449" y="3519"/>
                      </a:cubicBezTo>
                      <a:cubicBezTo>
                        <a:pt x="14351" y="3495"/>
                        <a:pt x="14253" y="3495"/>
                        <a:pt x="14155" y="3495"/>
                      </a:cubicBezTo>
                      <a:cubicBezTo>
                        <a:pt x="13322" y="3495"/>
                        <a:pt x="13322" y="3495"/>
                        <a:pt x="13322" y="3495"/>
                      </a:cubicBezTo>
                      <a:cubicBezTo>
                        <a:pt x="12490" y="3786"/>
                        <a:pt x="11461" y="3956"/>
                        <a:pt x="10384" y="3956"/>
                      </a:cubicBezTo>
                      <a:cubicBezTo>
                        <a:pt x="9257" y="3956"/>
                        <a:pt x="8278" y="3786"/>
                        <a:pt x="7445" y="3495"/>
                      </a:cubicBezTo>
                      <a:cubicBezTo>
                        <a:pt x="6563" y="3495"/>
                        <a:pt x="6563" y="3495"/>
                        <a:pt x="6563" y="3495"/>
                      </a:cubicBezTo>
                      <a:cubicBezTo>
                        <a:pt x="6514" y="3495"/>
                        <a:pt x="6416" y="3495"/>
                        <a:pt x="6367" y="3495"/>
                      </a:cubicBezTo>
                      <a:cubicBezTo>
                        <a:pt x="5976" y="3495"/>
                        <a:pt x="5241" y="3568"/>
                        <a:pt x="4506" y="3786"/>
                      </a:cubicBezTo>
                      <a:cubicBezTo>
                        <a:pt x="3380" y="4150"/>
                        <a:pt x="2253" y="4830"/>
                        <a:pt x="1420" y="6140"/>
                      </a:cubicBezTo>
                      <a:cubicBezTo>
                        <a:pt x="588" y="7451"/>
                        <a:pt x="0" y="9392"/>
                        <a:pt x="0" y="12353"/>
                      </a:cubicBezTo>
                      <a:cubicBezTo>
                        <a:pt x="0" y="12790"/>
                        <a:pt x="686" y="13130"/>
                        <a:pt x="1567" y="13130"/>
                      </a:cubicBezTo>
                      <a:cubicBezTo>
                        <a:pt x="2449" y="13130"/>
                        <a:pt x="3135" y="12790"/>
                        <a:pt x="3135" y="12353"/>
                      </a:cubicBezTo>
                      <a:cubicBezTo>
                        <a:pt x="3135" y="8616"/>
                        <a:pt x="4163" y="6698"/>
                        <a:pt x="5094" y="5825"/>
                      </a:cubicBezTo>
                      <a:cubicBezTo>
                        <a:pt x="5094" y="9053"/>
                        <a:pt x="5094" y="9053"/>
                        <a:pt x="5094" y="9053"/>
                      </a:cubicBezTo>
                      <a:cubicBezTo>
                        <a:pt x="5094" y="10873"/>
                        <a:pt x="5094" y="10873"/>
                        <a:pt x="5094" y="10873"/>
                      </a:cubicBezTo>
                      <a:cubicBezTo>
                        <a:pt x="5094" y="20387"/>
                        <a:pt x="5094" y="20387"/>
                        <a:pt x="5094" y="20387"/>
                      </a:cubicBezTo>
                      <a:cubicBezTo>
                        <a:pt x="5094" y="21066"/>
                        <a:pt x="6171" y="21600"/>
                        <a:pt x="7494" y="21600"/>
                      </a:cubicBezTo>
                      <a:cubicBezTo>
                        <a:pt x="8816" y="21600"/>
                        <a:pt x="9894" y="21066"/>
                        <a:pt x="9894" y="20387"/>
                      </a:cubicBezTo>
                      <a:cubicBezTo>
                        <a:pt x="9894" y="11625"/>
                        <a:pt x="9894" y="11625"/>
                        <a:pt x="9894" y="11625"/>
                      </a:cubicBezTo>
                      <a:cubicBezTo>
                        <a:pt x="10824" y="11625"/>
                        <a:pt x="10824" y="11625"/>
                        <a:pt x="10824" y="11625"/>
                      </a:cubicBezTo>
                      <a:cubicBezTo>
                        <a:pt x="10824" y="20387"/>
                        <a:pt x="10824" y="20387"/>
                        <a:pt x="10824" y="20387"/>
                      </a:cubicBezTo>
                      <a:cubicBezTo>
                        <a:pt x="10824" y="21066"/>
                        <a:pt x="11902" y="21600"/>
                        <a:pt x="13224" y="21600"/>
                      </a:cubicBezTo>
                      <a:cubicBezTo>
                        <a:pt x="14596" y="21600"/>
                        <a:pt x="15673" y="21066"/>
                        <a:pt x="15673" y="20387"/>
                      </a:cubicBezTo>
                      <a:cubicBezTo>
                        <a:pt x="15673" y="10873"/>
                        <a:pt x="15673" y="10873"/>
                        <a:pt x="15673" y="10873"/>
                      </a:cubicBezTo>
                      <a:cubicBezTo>
                        <a:pt x="15673" y="9053"/>
                        <a:pt x="15673" y="9053"/>
                        <a:pt x="15673" y="9053"/>
                      </a:cubicBezTo>
                      <a:cubicBezTo>
                        <a:pt x="15673" y="5364"/>
                        <a:pt x="15673" y="5364"/>
                        <a:pt x="15673" y="5364"/>
                      </a:cubicBezTo>
                      <a:cubicBezTo>
                        <a:pt x="16114" y="5436"/>
                        <a:pt x="16604" y="5509"/>
                        <a:pt x="17094" y="5582"/>
                      </a:cubicBezTo>
                      <a:cubicBezTo>
                        <a:pt x="17682" y="5655"/>
                        <a:pt x="18269" y="5703"/>
                        <a:pt x="18857" y="5703"/>
                      </a:cubicBezTo>
                      <a:cubicBezTo>
                        <a:pt x="19396" y="5703"/>
                        <a:pt x="19935" y="5679"/>
                        <a:pt x="20571" y="5485"/>
                      </a:cubicBezTo>
                      <a:cubicBezTo>
                        <a:pt x="20865" y="5388"/>
                        <a:pt x="21159" y="5242"/>
                        <a:pt x="21355" y="5072"/>
                      </a:cubicBezTo>
                      <a:cubicBezTo>
                        <a:pt x="21551" y="4878"/>
                        <a:pt x="21600" y="4684"/>
                        <a:pt x="21600" y="4514"/>
                      </a:cubicBezTo>
                      <a:cubicBezTo>
                        <a:pt x="21600" y="4199"/>
                        <a:pt x="21453" y="3932"/>
                        <a:pt x="21159" y="3665"/>
                      </a:cubicBezTo>
                      <a:cubicBezTo>
                        <a:pt x="20376" y="2864"/>
                        <a:pt x="18710" y="1844"/>
                        <a:pt x="15478" y="21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Shape 15563"/>
                <p:cNvSpPr/>
                <p:nvPr/>
              </p:nvSpPr>
              <p:spPr>
                <a:xfrm>
                  <a:off x="7797801" y="2513013"/>
                  <a:ext cx="25401" cy="190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764"/>
                      </a:moveTo>
                      <a:cubicBezTo>
                        <a:pt x="15120" y="6873"/>
                        <a:pt x="7920" y="2945"/>
                        <a:pt x="0" y="0"/>
                      </a:cubicBezTo>
                      <a:cubicBezTo>
                        <a:pt x="1440" y="6873"/>
                        <a:pt x="3600" y="13745"/>
                        <a:pt x="5760" y="21600"/>
                      </a:cubicBezTo>
                      <a:cubicBezTo>
                        <a:pt x="12240" y="18655"/>
                        <a:pt x="17280" y="15709"/>
                        <a:pt x="21600" y="1276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Shape 15564"/>
                <p:cNvSpPr/>
                <p:nvPr/>
              </p:nvSpPr>
              <p:spPr>
                <a:xfrm>
                  <a:off x="7759701" y="2511426"/>
                  <a:ext cx="31751" cy="3016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032" y="16800"/>
                      </a:moveTo>
                      <a:cubicBezTo>
                        <a:pt x="21032" y="16800"/>
                        <a:pt x="21600" y="16800"/>
                        <a:pt x="21600" y="16800"/>
                      </a:cubicBezTo>
                      <a:cubicBezTo>
                        <a:pt x="21032" y="15000"/>
                        <a:pt x="20463" y="13200"/>
                        <a:pt x="19895" y="11400"/>
                      </a:cubicBezTo>
                      <a:cubicBezTo>
                        <a:pt x="18189" y="7200"/>
                        <a:pt x="17053" y="3600"/>
                        <a:pt x="15916" y="0"/>
                      </a:cubicBezTo>
                      <a:cubicBezTo>
                        <a:pt x="15347" y="0"/>
                        <a:pt x="15347" y="0"/>
                        <a:pt x="15347" y="0"/>
                      </a:cubicBezTo>
                      <a:cubicBezTo>
                        <a:pt x="10232" y="0"/>
                        <a:pt x="5684" y="600"/>
                        <a:pt x="1705" y="1800"/>
                      </a:cubicBezTo>
                      <a:cubicBezTo>
                        <a:pt x="568" y="8400"/>
                        <a:pt x="568" y="15000"/>
                        <a:pt x="0" y="21600"/>
                      </a:cubicBezTo>
                      <a:cubicBezTo>
                        <a:pt x="7389" y="20400"/>
                        <a:pt x="14211" y="18600"/>
                        <a:pt x="21032" y="168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Shape 15565"/>
                <p:cNvSpPr/>
                <p:nvPr/>
              </p:nvSpPr>
              <p:spPr>
                <a:xfrm>
                  <a:off x="7716839" y="2519363"/>
                  <a:ext cx="30163" cy="2698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00" y="18900"/>
                      </a:moveTo>
                      <a:cubicBezTo>
                        <a:pt x="20400" y="12825"/>
                        <a:pt x="21000" y="6750"/>
                        <a:pt x="21600" y="0"/>
                      </a:cubicBezTo>
                      <a:cubicBezTo>
                        <a:pt x="12600" y="4725"/>
                        <a:pt x="5400" y="12825"/>
                        <a:pt x="0" y="21600"/>
                      </a:cubicBezTo>
                      <a:cubicBezTo>
                        <a:pt x="6600" y="20925"/>
                        <a:pt x="13200" y="20250"/>
                        <a:pt x="20400" y="189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Shape 15566"/>
                <p:cNvSpPr/>
                <p:nvPr/>
              </p:nvSpPr>
              <p:spPr>
                <a:xfrm>
                  <a:off x="7705726" y="2557463"/>
                  <a:ext cx="39689" cy="2222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61" y="18277"/>
                      </a:moveTo>
                      <a:cubicBezTo>
                        <a:pt x="20661" y="14954"/>
                        <a:pt x="21130" y="8308"/>
                        <a:pt x="21600" y="0"/>
                      </a:cubicBezTo>
                      <a:cubicBezTo>
                        <a:pt x="20191" y="0"/>
                        <a:pt x="18783" y="0"/>
                        <a:pt x="17843" y="831"/>
                      </a:cubicBezTo>
                      <a:cubicBezTo>
                        <a:pt x="12209" y="1662"/>
                        <a:pt x="7043" y="2492"/>
                        <a:pt x="2348" y="3323"/>
                      </a:cubicBezTo>
                      <a:cubicBezTo>
                        <a:pt x="1409" y="9138"/>
                        <a:pt x="470" y="15785"/>
                        <a:pt x="0" y="21600"/>
                      </a:cubicBezTo>
                      <a:cubicBezTo>
                        <a:pt x="4226" y="21600"/>
                        <a:pt x="8922" y="20769"/>
                        <a:pt x="15026" y="19108"/>
                      </a:cubicBezTo>
                      <a:cubicBezTo>
                        <a:pt x="16904" y="19108"/>
                        <a:pt x="18783" y="19108"/>
                        <a:pt x="20661" y="1827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Shape 15567"/>
                <p:cNvSpPr/>
                <p:nvPr/>
              </p:nvSpPr>
              <p:spPr>
                <a:xfrm>
                  <a:off x="7756526" y="2547938"/>
                  <a:ext cx="46039" cy="2698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525"/>
                      </a:moveTo>
                      <a:cubicBezTo>
                        <a:pt x="20800" y="11475"/>
                        <a:pt x="19600" y="6075"/>
                        <a:pt x="18800" y="0"/>
                      </a:cubicBezTo>
                      <a:cubicBezTo>
                        <a:pt x="18400" y="0"/>
                        <a:pt x="18000" y="675"/>
                        <a:pt x="17600" y="675"/>
                      </a:cubicBezTo>
                      <a:cubicBezTo>
                        <a:pt x="12000" y="2700"/>
                        <a:pt x="6400" y="4725"/>
                        <a:pt x="800" y="6075"/>
                      </a:cubicBezTo>
                      <a:cubicBezTo>
                        <a:pt x="400" y="12825"/>
                        <a:pt x="400" y="18225"/>
                        <a:pt x="0" y="21600"/>
                      </a:cubicBezTo>
                      <a:cubicBezTo>
                        <a:pt x="7200" y="20250"/>
                        <a:pt x="14400" y="18225"/>
                        <a:pt x="21600" y="1552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Shape 15568"/>
                <p:cNvSpPr/>
                <p:nvPr/>
              </p:nvSpPr>
              <p:spPr>
                <a:xfrm>
                  <a:off x="7705726" y="2565401"/>
                  <a:ext cx="152401" cy="9842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985"/>
                      </a:moveTo>
                      <a:cubicBezTo>
                        <a:pt x="21600" y="3323"/>
                        <a:pt x="21360" y="1662"/>
                        <a:pt x="21120" y="0"/>
                      </a:cubicBezTo>
                      <a:cubicBezTo>
                        <a:pt x="19680" y="1292"/>
                        <a:pt x="17760" y="2215"/>
                        <a:pt x="15720" y="2954"/>
                      </a:cubicBezTo>
                      <a:cubicBezTo>
                        <a:pt x="13200" y="3877"/>
                        <a:pt x="10440" y="4615"/>
                        <a:pt x="7800" y="5169"/>
                      </a:cubicBezTo>
                      <a:cubicBezTo>
                        <a:pt x="4680" y="5723"/>
                        <a:pt x="1800" y="6092"/>
                        <a:pt x="0" y="6277"/>
                      </a:cubicBezTo>
                      <a:cubicBezTo>
                        <a:pt x="480" y="14954"/>
                        <a:pt x="5040" y="21600"/>
                        <a:pt x="10800" y="21600"/>
                      </a:cubicBezTo>
                      <a:cubicBezTo>
                        <a:pt x="16680" y="21600"/>
                        <a:pt x="21600" y="14215"/>
                        <a:pt x="21600" y="498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Shape 15569"/>
                <p:cNvSpPr/>
                <p:nvPr/>
              </p:nvSpPr>
              <p:spPr>
                <a:xfrm>
                  <a:off x="7808914" y="2533651"/>
                  <a:ext cx="39688" cy="317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247" y="0"/>
                      </a:moveTo>
                      <a:cubicBezTo>
                        <a:pt x="10570" y="2919"/>
                        <a:pt x="5515" y="5254"/>
                        <a:pt x="0" y="7589"/>
                      </a:cubicBezTo>
                      <a:cubicBezTo>
                        <a:pt x="1379" y="12259"/>
                        <a:pt x="2298" y="17514"/>
                        <a:pt x="3217" y="21600"/>
                      </a:cubicBezTo>
                      <a:cubicBezTo>
                        <a:pt x="11030" y="19265"/>
                        <a:pt x="17464" y="16346"/>
                        <a:pt x="21600" y="12843"/>
                      </a:cubicBezTo>
                      <a:cubicBezTo>
                        <a:pt x="19762" y="8173"/>
                        <a:pt x="17004" y="3503"/>
                        <a:pt x="14247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Shape 15590"/>
                <p:cNvSpPr/>
                <p:nvPr/>
              </p:nvSpPr>
              <p:spPr>
                <a:xfrm>
                  <a:off x="8043864" y="3051177"/>
                  <a:ext cx="144463" cy="460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641"/>
                      </a:moveTo>
                      <a:lnTo>
                        <a:pt x="11631" y="21600"/>
                      </a:lnTo>
                      <a:lnTo>
                        <a:pt x="10681" y="7448"/>
                      </a:lnTo>
                      <a:lnTo>
                        <a:pt x="21363" y="15641"/>
                      </a:lnTo>
                      <a:lnTo>
                        <a:pt x="21600" y="14152"/>
                      </a:lnTo>
                      <a:lnTo>
                        <a:pt x="9257" y="0"/>
                      </a:lnTo>
                      <a:lnTo>
                        <a:pt x="9969" y="15641"/>
                      </a:lnTo>
                      <a:lnTo>
                        <a:pt x="475" y="8938"/>
                      </a:lnTo>
                      <a:lnTo>
                        <a:pt x="0" y="15641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Shape 15591"/>
                <p:cNvSpPr/>
                <p:nvPr/>
              </p:nvSpPr>
              <p:spPr>
                <a:xfrm>
                  <a:off x="8094664" y="2992439"/>
                  <a:ext cx="106363" cy="6826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251" y="8037"/>
                      </a:moveTo>
                      <a:lnTo>
                        <a:pt x="21278" y="21600"/>
                      </a:lnTo>
                      <a:lnTo>
                        <a:pt x="21600" y="21098"/>
                      </a:lnTo>
                      <a:lnTo>
                        <a:pt x="11928" y="3014"/>
                      </a:lnTo>
                      <a:lnTo>
                        <a:pt x="9672" y="11553"/>
                      </a:lnTo>
                      <a:lnTo>
                        <a:pt x="1612" y="0"/>
                      </a:lnTo>
                      <a:lnTo>
                        <a:pt x="0" y="3014"/>
                      </a:lnTo>
                      <a:lnTo>
                        <a:pt x="10639" y="16074"/>
                      </a:lnTo>
                      <a:lnTo>
                        <a:pt x="12251" y="8037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Shape 15592"/>
                <p:cNvSpPr/>
                <p:nvPr/>
              </p:nvSpPr>
              <p:spPr>
                <a:xfrm>
                  <a:off x="8085139" y="3111502"/>
                  <a:ext cx="109538" cy="5397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71"/>
                      </a:moveTo>
                      <a:lnTo>
                        <a:pt x="21600" y="0"/>
                      </a:lnTo>
                      <a:lnTo>
                        <a:pt x="7200" y="3176"/>
                      </a:lnTo>
                      <a:lnTo>
                        <a:pt x="10643" y="12071"/>
                      </a:lnTo>
                      <a:lnTo>
                        <a:pt x="0" y="17153"/>
                      </a:lnTo>
                      <a:lnTo>
                        <a:pt x="939" y="21600"/>
                      </a:lnTo>
                      <a:lnTo>
                        <a:pt x="13148" y="13976"/>
                      </a:lnTo>
                      <a:lnTo>
                        <a:pt x="10330" y="6353"/>
                      </a:lnTo>
                      <a:lnTo>
                        <a:pt x="21600" y="1271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2" name="组合 301"/>
              <p:cNvGrpSpPr/>
              <p:nvPr/>
            </p:nvGrpSpPr>
            <p:grpSpPr>
              <a:xfrm>
                <a:off x="4655840" y="4196550"/>
                <a:ext cx="1327170" cy="563137"/>
                <a:chOff x="2260204" y="3979247"/>
                <a:chExt cx="1027484" cy="385857"/>
              </a:xfrm>
              <a:solidFill>
                <a:sysClr val="windowText" lastClr="000000">
                  <a:lumMod val="50000"/>
                  <a:lumOff val="50000"/>
                </a:sysClr>
              </a:solidFill>
            </p:grpSpPr>
            <p:grpSp>
              <p:nvGrpSpPr>
                <p:cNvPr id="312" name="组合 311"/>
                <p:cNvGrpSpPr/>
                <p:nvPr/>
              </p:nvGrpSpPr>
              <p:grpSpPr>
                <a:xfrm>
                  <a:off x="2260204" y="4094861"/>
                  <a:ext cx="273565" cy="262214"/>
                  <a:chOff x="8229179" y="135622"/>
                  <a:chExt cx="1045712" cy="1603627"/>
                </a:xfrm>
                <a:grpFill/>
              </p:grpSpPr>
              <p:sp>
                <p:nvSpPr>
                  <p:cNvPr id="315" name="Shape 16984"/>
                  <p:cNvSpPr/>
                  <p:nvPr/>
                </p:nvSpPr>
                <p:spPr>
                  <a:xfrm>
                    <a:off x="8558219" y="156629"/>
                    <a:ext cx="99084" cy="100610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6" name="Shape 17002"/>
                  <p:cNvSpPr/>
                  <p:nvPr/>
                </p:nvSpPr>
                <p:spPr>
                  <a:xfrm>
                    <a:off x="8229179" y="158488"/>
                    <a:ext cx="173778" cy="727121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450" y="21536"/>
                        </a:moveTo>
                        <a:cubicBezTo>
                          <a:pt x="3780" y="6107"/>
                          <a:pt x="3780" y="6107"/>
                          <a:pt x="3780" y="6107"/>
                        </a:cubicBezTo>
                        <a:cubicBezTo>
                          <a:pt x="3780" y="3536"/>
                          <a:pt x="11610" y="1414"/>
                          <a:pt x="21600" y="964"/>
                        </a:cubicBezTo>
                        <a:cubicBezTo>
                          <a:pt x="21330" y="771"/>
                          <a:pt x="21330" y="579"/>
                          <a:pt x="21330" y="450"/>
                        </a:cubicBezTo>
                        <a:cubicBezTo>
                          <a:pt x="21330" y="257"/>
                          <a:pt x="21330" y="129"/>
                          <a:pt x="21330" y="0"/>
                        </a:cubicBezTo>
                        <a:cubicBezTo>
                          <a:pt x="9180" y="514"/>
                          <a:pt x="0" y="3086"/>
                          <a:pt x="0" y="6107"/>
                        </a:cubicBezTo>
                        <a:cubicBezTo>
                          <a:pt x="0" y="6171"/>
                          <a:pt x="0" y="6171"/>
                          <a:pt x="0" y="6171"/>
                        </a:cubicBezTo>
                        <a:cubicBezTo>
                          <a:pt x="5670" y="21600"/>
                          <a:pt x="5670" y="21600"/>
                          <a:pt x="5670" y="21600"/>
                        </a:cubicBezTo>
                        <a:lnTo>
                          <a:pt x="9450" y="2153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7" name="Shape 17003"/>
                  <p:cNvSpPr/>
                  <p:nvPr/>
                </p:nvSpPr>
                <p:spPr>
                  <a:xfrm>
                    <a:off x="8733742" y="158488"/>
                    <a:ext cx="178351" cy="727121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7912" y="6107"/>
                        </a:moveTo>
                        <a:cubicBezTo>
                          <a:pt x="12380" y="21536"/>
                          <a:pt x="12380" y="21536"/>
                          <a:pt x="12380" y="21536"/>
                        </a:cubicBezTo>
                        <a:cubicBezTo>
                          <a:pt x="16332" y="21600"/>
                          <a:pt x="16332" y="21600"/>
                          <a:pt x="16332" y="21600"/>
                        </a:cubicBezTo>
                        <a:cubicBezTo>
                          <a:pt x="21600" y="6171"/>
                          <a:pt x="21600" y="6171"/>
                          <a:pt x="21600" y="6171"/>
                        </a:cubicBezTo>
                        <a:cubicBezTo>
                          <a:pt x="21600" y="6107"/>
                          <a:pt x="21600" y="6107"/>
                          <a:pt x="21600" y="6107"/>
                        </a:cubicBezTo>
                        <a:cubicBezTo>
                          <a:pt x="21600" y="3021"/>
                          <a:pt x="12380" y="450"/>
                          <a:pt x="0" y="0"/>
                        </a:cubicBezTo>
                        <a:cubicBezTo>
                          <a:pt x="263" y="129"/>
                          <a:pt x="263" y="257"/>
                          <a:pt x="263" y="450"/>
                        </a:cubicBezTo>
                        <a:cubicBezTo>
                          <a:pt x="263" y="579"/>
                          <a:pt x="0" y="771"/>
                          <a:pt x="0" y="900"/>
                        </a:cubicBezTo>
                        <a:cubicBezTo>
                          <a:pt x="10010" y="1350"/>
                          <a:pt x="17912" y="3536"/>
                          <a:pt x="17912" y="6107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Shape 17004"/>
                  <p:cNvSpPr/>
                  <p:nvPr/>
                </p:nvSpPr>
                <p:spPr>
                  <a:xfrm>
                    <a:off x="8267289" y="903898"/>
                    <a:ext cx="893275" cy="835351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03" y="0"/>
                        </a:move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471" y="4701"/>
                          <a:pt x="3033" y="7610"/>
                          <a:pt x="6747" y="7946"/>
                        </a:cubicBezTo>
                        <a:cubicBezTo>
                          <a:pt x="6747" y="13710"/>
                          <a:pt x="6747" y="13710"/>
                          <a:pt x="6747" y="13710"/>
                        </a:cubicBezTo>
                        <a:cubicBezTo>
                          <a:pt x="6747" y="18075"/>
                          <a:pt x="10042" y="21600"/>
                          <a:pt x="14121" y="21600"/>
                        </a:cubicBezTo>
                        <a:cubicBezTo>
                          <a:pt x="18200" y="21600"/>
                          <a:pt x="21495" y="18075"/>
                          <a:pt x="21495" y="13710"/>
                        </a:cubicBezTo>
                        <a:cubicBezTo>
                          <a:pt x="21600" y="560"/>
                          <a:pt x="21600" y="560"/>
                          <a:pt x="21600" y="560"/>
                        </a:cubicBezTo>
                        <a:cubicBezTo>
                          <a:pt x="21391" y="560"/>
                          <a:pt x="21182" y="616"/>
                          <a:pt x="20972" y="616"/>
                        </a:cubicBezTo>
                        <a:cubicBezTo>
                          <a:pt x="20763" y="616"/>
                          <a:pt x="20554" y="560"/>
                          <a:pt x="20345" y="560"/>
                        </a:cubicBezTo>
                        <a:cubicBezTo>
                          <a:pt x="20240" y="13710"/>
                          <a:pt x="20240" y="13710"/>
                          <a:pt x="20240" y="13710"/>
                        </a:cubicBezTo>
                        <a:cubicBezTo>
                          <a:pt x="20240" y="17347"/>
                          <a:pt x="17468" y="20313"/>
                          <a:pt x="14121" y="20313"/>
                        </a:cubicBezTo>
                        <a:cubicBezTo>
                          <a:pt x="10722" y="20313"/>
                          <a:pt x="8002" y="17347"/>
                          <a:pt x="8002" y="13710"/>
                        </a:cubicBezTo>
                        <a:cubicBezTo>
                          <a:pt x="8002" y="7946"/>
                          <a:pt x="8002" y="7946"/>
                          <a:pt x="8002" y="7946"/>
                        </a:cubicBezTo>
                        <a:cubicBezTo>
                          <a:pt x="9728" y="7778"/>
                          <a:pt x="11245" y="7051"/>
                          <a:pt x="12447" y="5820"/>
                        </a:cubicBezTo>
                        <a:cubicBezTo>
                          <a:pt x="13755" y="4421"/>
                          <a:pt x="14592" y="2462"/>
                          <a:pt x="14749" y="112"/>
                        </a:cubicBezTo>
                        <a:cubicBezTo>
                          <a:pt x="13493" y="0"/>
                          <a:pt x="13493" y="0"/>
                          <a:pt x="13493" y="0"/>
                        </a:cubicBezTo>
                        <a:cubicBezTo>
                          <a:pt x="13284" y="3134"/>
                          <a:pt x="11768" y="5428"/>
                          <a:pt x="9466" y="6267"/>
                        </a:cubicBezTo>
                        <a:cubicBezTo>
                          <a:pt x="8786" y="6491"/>
                          <a:pt x="8107" y="6603"/>
                          <a:pt x="7374" y="6603"/>
                        </a:cubicBezTo>
                        <a:cubicBezTo>
                          <a:pt x="3975" y="6603"/>
                          <a:pt x="1674" y="4141"/>
                          <a:pt x="1203" y="0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9" name="Shape 17005"/>
                  <p:cNvSpPr/>
                  <p:nvPr/>
                </p:nvSpPr>
                <p:spPr>
                  <a:xfrm>
                    <a:off x="8994408" y="624941"/>
                    <a:ext cx="280483" cy="280483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1600"/>
                        </a:moveTo>
                        <a:cubicBezTo>
                          <a:pt x="16782" y="21600"/>
                          <a:pt x="21600" y="16782"/>
                          <a:pt x="21600" y="10800"/>
                        </a:cubicBezTo>
                        <a:cubicBezTo>
                          <a:pt x="21600" y="4818"/>
                          <a:pt x="16782" y="0"/>
                          <a:pt x="10800" y="0"/>
                        </a:cubicBezTo>
                        <a:cubicBezTo>
                          <a:pt x="4818" y="0"/>
                          <a:pt x="0" y="4818"/>
                          <a:pt x="0" y="10800"/>
                        </a:cubicBezTo>
                        <a:cubicBezTo>
                          <a:pt x="0" y="16782"/>
                          <a:pt x="4818" y="21600"/>
                          <a:pt x="10800" y="21600"/>
                        </a:cubicBezTo>
                        <a:close/>
                        <a:moveTo>
                          <a:pt x="10800" y="1994"/>
                        </a:moveTo>
                        <a:cubicBezTo>
                          <a:pt x="15785" y="1994"/>
                          <a:pt x="19772" y="5982"/>
                          <a:pt x="19772" y="10800"/>
                        </a:cubicBezTo>
                        <a:cubicBezTo>
                          <a:pt x="19772" y="15785"/>
                          <a:pt x="15785" y="19772"/>
                          <a:pt x="10800" y="19772"/>
                        </a:cubicBezTo>
                        <a:cubicBezTo>
                          <a:pt x="5982" y="19772"/>
                          <a:pt x="1994" y="15785"/>
                          <a:pt x="1994" y="10800"/>
                        </a:cubicBezTo>
                        <a:cubicBezTo>
                          <a:pt x="1994" y="5982"/>
                          <a:pt x="5982" y="1994"/>
                          <a:pt x="10800" y="1994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Shape 17006"/>
                  <p:cNvSpPr/>
                  <p:nvPr/>
                </p:nvSpPr>
                <p:spPr>
                  <a:xfrm>
                    <a:off x="9040138" y="669148"/>
                    <a:ext cx="189022" cy="190546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1600"/>
                        </a:moveTo>
                        <a:cubicBezTo>
                          <a:pt x="16691" y="21600"/>
                          <a:pt x="21600" y="16691"/>
                          <a:pt x="21600" y="10800"/>
                        </a:cubicBezTo>
                        <a:cubicBezTo>
                          <a:pt x="21600" y="4909"/>
                          <a:pt x="16691" y="0"/>
                          <a:pt x="10800" y="0"/>
                        </a:cubicBezTo>
                        <a:cubicBezTo>
                          <a:pt x="4909" y="0"/>
                          <a:pt x="0" y="4909"/>
                          <a:pt x="0" y="10800"/>
                        </a:cubicBezTo>
                        <a:cubicBezTo>
                          <a:pt x="0" y="16691"/>
                          <a:pt x="4909" y="21600"/>
                          <a:pt x="10800" y="21600"/>
                        </a:cubicBezTo>
                        <a:close/>
                        <a:moveTo>
                          <a:pt x="10800" y="4664"/>
                        </a:moveTo>
                        <a:cubicBezTo>
                          <a:pt x="14236" y="4664"/>
                          <a:pt x="17182" y="7364"/>
                          <a:pt x="17182" y="10800"/>
                        </a:cubicBezTo>
                        <a:cubicBezTo>
                          <a:pt x="17182" y="14236"/>
                          <a:pt x="14236" y="17182"/>
                          <a:pt x="10800" y="17182"/>
                        </a:cubicBezTo>
                        <a:cubicBezTo>
                          <a:pt x="7364" y="17182"/>
                          <a:pt x="4664" y="14236"/>
                          <a:pt x="4664" y="10800"/>
                        </a:cubicBezTo>
                        <a:cubicBezTo>
                          <a:pt x="4664" y="7364"/>
                          <a:pt x="7364" y="4664"/>
                          <a:pt x="10800" y="4664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1" name="Shape 17007"/>
                  <p:cNvSpPr/>
                  <p:nvPr/>
                </p:nvSpPr>
                <p:spPr>
                  <a:xfrm>
                    <a:off x="9099588" y="730122"/>
                    <a:ext cx="70123" cy="70123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2" name="Shape 17008"/>
                  <p:cNvSpPr/>
                  <p:nvPr/>
                </p:nvSpPr>
                <p:spPr>
                  <a:xfrm>
                    <a:off x="8419724" y="135622"/>
                    <a:ext cx="77745" cy="74695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3" name="Shape 17009"/>
                  <p:cNvSpPr/>
                  <p:nvPr/>
                </p:nvSpPr>
                <p:spPr>
                  <a:xfrm>
                    <a:off x="8636183" y="135622"/>
                    <a:ext cx="77745" cy="74695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fontAlgn="auto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13" name="Shape 17074"/>
                <p:cNvSpPr/>
                <p:nvPr/>
              </p:nvSpPr>
              <p:spPr>
                <a:xfrm>
                  <a:off x="2639869" y="3979247"/>
                  <a:ext cx="284721" cy="37782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1" h="21581" extrusionOk="0">
                      <a:moveTo>
                        <a:pt x="20486" y="15058"/>
                      </a:moveTo>
                      <a:cubicBezTo>
                        <a:pt x="20446" y="15024"/>
                        <a:pt x="20446" y="15024"/>
                        <a:pt x="20407" y="15024"/>
                      </a:cubicBezTo>
                      <a:cubicBezTo>
                        <a:pt x="20407" y="15024"/>
                        <a:pt x="19770" y="14858"/>
                        <a:pt x="18696" y="14625"/>
                      </a:cubicBezTo>
                      <a:cubicBezTo>
                        <a:pt x="18020" y="14459"/>
                        <a:pt x="16588" y="14059"/>
                        <a:pt x="15713" y="13793"/>
                      </a:cubicBezTo>
                      <a:cubicBezTo>
                        <a:pt x="15593" y="13527"/>
                        <a:pt x="15554" y="13493"/>
                        <a:pt x="15514" y="13460"/>
                      </a:cubicBezTo>
                      <a:cubicBezTo>
                        <a:pt x="15355" y="13394"/>
                        <a:pt x="14281" y="12695"/>
                        <a:pt x="14082" y="12528"/>
                      </a:cubicBezTo>
                      <a:cubicBezTo>
                        <a:pt x="14002" y="12428"/>
                        <a:pt x="13803" y="12329"/>
                        <a:pt x="13724" y="12262"/>
                      </a:cubicBezTo>
                      <a:cubicBezTo>
                        <a:pt x="13684" y="11829"/>
                        <a:pt x="13684" y="11363"/>
                        <a:pt x="13684" y="11031"/>
                      </a:cubicBezTo>
                      <a:cubicBezTo>
                        <a:pt x="13684" y="10864"/>
                        <a:pt x="13684" y="10764"/>
                        <a:pt x="13684" y="10698"/>
                      </a:cubicBezTo>
                      <a:cubicBezTo>
                        <a:pt x="13883" y="10498"/>
                        <a:pt x="14082" y="10332"/>
                        <a:pt x="14201" y="10232"/>
                      </a:cubicBezTo>
                      <a:cubicBezTo>
                        <a:pt x="14519" y="9932"/>
                        <a:pt x="14559" y="9599"/>
                        <a:pt x="14599" y="9067"/>
                      </a:cubicBezTo>
                      <a:cubicBezTo>
                        <a:pt x="14639" y="8934"/>
                        <a:pt x="14639" y="8934"/>
                        <a:pt x="14639" y="8934"/>
                      </a:cubicBezTo>
                      <a:cubicBezTo>
                        <a:pt x="14639" y="8834"/>
                        <a:pt x="14639" y="8734"/>
                        <a:pt x="14678" y="8601"/>
                      </a:cubicBezTo>
                      <a:cubicBezTo>
                        <a:pt x="14718" y="8601"/>
                        <a:pt x="14718" y="8601"/>
                        <a:pt x="14758" y="8568"/>
                      </a:cubicBezTo>
                      <a:cubicBezTo>
                        <a:pt x="14798" y="8568"/>
                        <a:pt x="14917" y="8501"/>
                        <a:pt x="15315" y="7902"/>
                      </a:cubicBezTo>
                      <a:cubicBezTo>
                        <a:pt x="15673" y="7370"/>
                        <a:pt x="15673" y="7270"/>
                        <a:pt x="15673" y="7236"/>
                      </a:cubicBezTo>
                      <a:cubicBezTo>
                        <a:pt x="15673" y="7137"/>
                        <a:pt x="15713" y="6438"/>
                        <a:pt x="15752" y="6138"/>
                      </a:cubicBezTo>
                      <a:cubicBezTo>
                        <a:pt x="15792" y="5972"/>
                        <a:pt x="15792" y="5972"/>
                        <a:pt x="15792" y="5972"/>
                      </a:cubicBezTo>
                      <a:cubicBezTo>
                        <a:pt x="15792" y="5805"/>
                        <a:pt x="15752" y="5705"/>
                        <a:pt x="15673" y="5639"/>
                      </a:cubicBezTo>
                      <a:cubicBezTo>
                        <a:pt x="15633" y="5606"/>
                        <a:pt x="15593" y="5572"/>
                        <a:pt x="15514" y="5539"/>
                      </a:cubicBezTo>
                      <a:cubicBezTo>
                        <a:pt x="15752" y="5106"/>
                        <a:pt x="16110" y="4607"/>
                        <a:pt x="16270" y="4474"/>
                      </a:cubicBezTo>
                      <a:cubicBezTo>
                        <a:pt x="16588" y="4208"/>
                        <a:pt x="16667" y="3942"/>
                        <a:pt x="16667" y="3908"/>
                      </a:cubicBezTo>
                      <a:cubicBezTo>
                        <a:pt x="16667" y="3842"/>
                        <a:pt x="16628" y="3775"/>
                        <a:pt x="16548" y="3742"/>
                      </a:cubicBezTo>
                      <a:cubicBezTo>
                        <a:pt x="16469" y="3709"/>
                        <a:pt x="16389" y="3709"/>
                        <a:pt x="16349" y="3775"/>
                      </a:cubicBezTo>
                      <a:cubicBezTo>
                        <a:pt x="16309" y="3775"/>
                        <a:pt x="16309" y="3775"/>
                        <a:pt x="16309" y="3775"/>
                      </a:cubicBezTo>
                      <a:cubicBezTo>
                        <a:pt x="16270" y="3775"/>
                        <a:pt x="16190" y="3775"/>
                        <a:pt x="16071" y="3709"/>
                      </a:cubicBezTo>
                      <a:cubicBezTo>
                        <a:pt x="15912" y="3642"/>
                        <a:pt x="15792" y="3243"/>
                        <a:pt x="15713" y="2943"/>
                      </a:cubicBezTo>
                      <a:cubicBezTo>
                        <a:pt x="15593" y="2610"/>
                        <a:pt x="15514" y="2244"/>
                        <a:pt x="15315" y="1945"/>
                      </a:cubicBezTo>
                      <a:cubicBezTo>
                        <a:pt x="15116" y="1579"/>
                        <a:pt x="14718" y="1379"/>
                        <a:pt x="14241" y="1379"/>
                      </a:cubicBezTo>
                      <a:cubicBezTo>
                        <a:pt x="14161" y="1379"/>
                        <a:pt x="14082" y="1379"/>
                        <a:pt x="14002" y="1379"/>
                      </a:cubicBezTo>
                      <a:cubicBezTo>
                        <a:pt x="13923" y="1246"/>
                        <a:pt x="13724" y="1046"/>
                        <a:pt x="13366" y="746"/>
                      </a:cubicBezTo>
                      <a:cubicBezTo>
                        <a:pt x="12769" y="281"/>
                        <a:pt x="12093" y="14"/>
                        <a:pt x="12093" y="14"/>
                      </a:cubicBezTo>
                      <a:cubicBezTo>
                        <a:pt x="12013" y="-19"/>
                        <a:pt x="11894" y="14"/>
                        <a:pt x="11854" y="48"/>
                      </a:cubicBezTo>
                      <a:cubicBezTo>
                        <a:pt x="11814" y="114"/>
                        <a:pt x="11814" y="181"/>
                        <a:pt x="11854" y="247"/>
                      </a:cubicBezTo>
                      <a:cubicBezTo>
                        <a:pt x="11576" y="181"/>
                        <a:pt x="11218" y="147"/>
                        <a:pt x="10780" y="147"/>
                      </a:cubicBezTo>
                      <a:cubicBezTo>
                        <a:pt x="10422" y="147"/>
                        <a:pt x="10024" y="181"/>
                        <a:pt x="9587" y="214"/>
                      </a:cubicBezTo>
                      <a:cubicBezTo>
                        <a:pt x="7478" y="514"/>
                        <a:pt x="6524" y="2144"/>
                        <a:pt x="6126" y="2810"/>
                      </a:cubicBezTo>
                      <a:cubicBezTo>
                        <a:pt x="6046" y="2943"/>
                        <a:pt x="6007" y="3010"/>
                        <a:pt x="5967" y="3076"/>
                      </a:cubicBezTo>
                      <a:cubicBezTo>
                        <a:pt x="5848" y="3209"/>
                        <a:pt x="5728" y="3309"/>
                        <a:pt x="5569" y="3309"/>
                      </a:cubicBezTo>
                      <a:cubicBezTo>
                        <a:pt x="5529" y="3309"/>
                        <a:pt x="5490" y="3276"/>
                        <a:pt x="5490" y="3276"/>
                      </a:cubicBezTo>
                      <a:cubicBezTo>
                        <a:pt x="5490" y="3276"/>
                        <a:pt x="5490" y="3276"/>
                        <a:pt x="5490" y="3276"/>
                      </a:cubicBezTo>
                      <a:cubicBezTo>
                        <a:pt x="5410" y="3243"/>
                        <a:pt x="5330" y="3276"/>
                        <a:pt x="5291" y="3309"/>
                      </a:cubicBezTo>
                      <a:cubicBezTo>
                        <a:pt x="5211" y="3342"/>
                        <a:pt x="5211" y="3409"/>
                        <a:pt x="5211" y="3476"/>
                      </a:cubicBezTo>
                      <a:cubicBezTo>
                        <a:pt x="5211" y="3509"/>
                        <a:pt x="5291" y="3675"/>
                        <a:pt x="5688" y="4108"/>
                      </a:cubicBezTo>
                      <a:cubicBezTo>
                        <a:pt x="5808" y="4308"/>
                        <a:pt x="6007" y="4873"/>
                        <a:pt x="6206" y="5539"/>
                      </a:cubicBezTo>
                      <a:cubicBezTo>
                        <a:pt x="6206" y="5539"/>
                        <a:pt x="6206" y="5539"/>
                        <a:pt x="6166" y="5539"/>
                      </a:cubicBezTo>
                      <a:cubicBezTo>
                        <a:pt x="6007" y="5539"/>
                        <a:pt x="5887" y="5572"/>
                        <a:pt x="5808" y="5639"/>
                      </a:cubicBezTo>
                      <a:cubicBezTo>
                        <a:pt x="5728" y="5705"/>
                        <a:pt x="5688" y="5805"/>
                        <a:pt x="5728" y="5972"/>
                      </a:cubicBezTo>
                      <a:cubicBezTo>
                        <a:pt x="5728" y="6138"/>
                        <a:pt x="5728" y="6138"/>
                        <a:pt x="5728" y="6138"/>
                      </a:cubicBezTo>
                      <a:cubicBezTo>
                        <a:pt x="5768" y="6404"/>
                        <a:pt x="5848" y="7137"/>
                        <a:pt x="5848" y="7236"/>
                      </a:cubicBezTo>
                      <a:cubicBezTo>
                        <a:pt x="5808" y="7270"/>
                        <a:pt x="5848" y="7370"/>
                        <a:pt x="6206" y="7902"/>
                      </a:cubicBezTo>
                      <a:cubicBezTo>
                        <a:pt x="6564" y="8501"/>
                        <a:pt x="6683" y="8568"/>
                        <a:pt x="6723" y="8568"/>
                      </a:cubicBezTo>
                      <a:cubicBezTo>
                        <a:pt x="6762" y="8601"/>
                        <a:pt x="6802" y="8601"/>
                        <a:pt x="6842" y="8601"/>
                      </a:cubicBezTo>
                      <a:cubicBezTo>
                        <a:pt x="6842" y="8734"/>
                        <a:pt x="6842" y="8834"/>
                        <a:pt x="6882" y="8934"/>
                      </a:cubicBezTo>
                      <a:cubicBezTo>
                        <a:pt x="6882" y="9067"/>
                        <a:pt x="6882" y="9067"/>
                        <a:pt x="6882" y="9067"/>
                      </a:cubicBezTo>
                      <a:cubicBezTo>
                        <a:pt x="6922" y="9599"/>
                        <a:pt x="6961" y="9932"/>
                        <a:pt x="7280" y="10232"/>
                      </a:cubicBezTo>
                      <a:cubicBezTo>
                        <a:pt x="7439" y="10365"/>
                        <a:pt x="7638" y="10565"/>
                        <a:pt x="7916" y="10764"/>
                      </a:cubicBezTo>
                      <a:cubicBezTo>
                        <a:pt x="7916" y="10831"/>
                        <a:pt x="7916" y="10931"/>
                        <a:pt x="7916" y="11031"/>
                      </a:cubicBezTo>
                      <a:cubicBezTo>
                        <a:pt x="7876" y="11363"/>
                        <a:pt x="7876" y="11829"/>
                        <a:pt x="7876" y="12262"/>
                      </a:cubicBezTo>
                      <a:cubicBezTo>
                        <a:pt x="7876" y="12262"/>
                        <a:pt x="7876" y="12262"/>
                        <a:pt x="7876" y="12262"/>
                      </a:cubicBezTo>
                      <a:cubicBezTo>
                        <a:pt x="7836" y="12295"/>
                        <a:pt x="7836" y="12295"/>
                        <a:pt x="7797" y="12329"/>
                      </a:cubicBezTo>
                      <a:cubicBezTo>
                        <a:pt x="7638" y="12395"/>
                        <a:pt x="7518" y="12462"/>
                        <a:pt x="7478" y="12528"/>
                      </a:cubicBezTo>
                      <a:cubicBezTo>
                        <a:pt x="7280" y="12695"/>
                        <a:pt x="6206" y="13394"/>
                        <a:pt x="6086" y="13460"/>
                      </a:cubicBezTo>
                      <a:cubicBezTo>
                        <a:pt x="6007" y="13493"/>
                        <a:pt x="5967" y="13527"/>
                        <a:pt x="5887" y="13793"/>
                      </a:cubicBezTo>
                      <a:cubicBezTo>
                        <a:pt x="5012" y="14059"/>
                        <a:pt x="3540" y="14459"/>
                        <a:pt x="2864" y="14625"/>
                      </a:cubicBezTo>
                      <a:cubicBezTo>
                        <a:pt x="1790" y="14858"/>
                        <a:pt x="1154" y="15024"/>
                        <a:pt x="1154" y="15024"/>
                      </a:cubicBezTo>
                      <a:cubicBezTo>
                        <a:pt x="1154" y="15024"/>
                        <a:pt x="1114" y="15024"/>
                        <a:pt x="1074" y="15058"/>
                      </a:cubicBezTo>
                      <a:cubicBezTo>
                        <a:pt x="1074" y="15058"/>
                        <a:pt x="438" y="15590"/>
                        <a:pt x="199" y="17487"/>
                      </a:cubicBezTo>
                      <a:cubicBezTo>
                        <a:pt x="119" y="18153"/>
                        <a:pt x="40" y="18819"/>
                        <a:pt x="0" y="19484"/>
                      </a:cubicBezTo>
                      <a:cubicBezTo>
                        <a:pt x="0" y="19551"/>
                        <a:pt x="40" y="19584"/>
                        <a:pt x="119" y="19617"/>
                      </a:cubicBezTo>
                      <a:cubicBezTo>
                        <a:pt x="2586" y="20583"/>
                        <a:pt x="5171" y="21182"/>
                        <a:pt x="7876" y="21415"/>
                      </a:cubicBezTo>
                      <a:cubicBezTo>
                        <a:pt x="8433" y="21481"/>
                        <a:pt x="9030" y="21514"/>
                        <a:pt x="9587" y="21548"/>
                      </a:cubicBezTo>
                      <a:cubicBezTo>
                        <a:pt x="9825" y="21548"/>
                        <a:pt x="10064" y="21548"/>
                        <a:pt x="10303" y="21548"/>
                      </a:cubicBezTo>
                      <a:cubicBezTo>
                        <a:pt x="10303" y="21548"/>
                        <a:pt x="10303" y="21548"/>
                        <a:pt x="10303" y="21548"/>
                      </a:cubicBezTo>
                      <a:cubicBezTo>
                        <a:pt x="10462" y="21548"/>
                        <a:pt x="10621" y="21581"/>
                        <a:pt x="10780" y="21581"/>
                      </a:cubicBezTo>
                      <a:cubicBezTo>
                        <a:pt x="10939" y="21581"/>
                        <a:pt x="11098" y="21548"/>
                        <a:pt x="11257" y="21548"/>
                      </a:cubicBezTo>
                      <a:cubicBezTo>
                        <a:pt x="11257" y="21548"/>
                        <a:pt x="11257" y="21548"/>
                        <a:pt x="11257" y="21548"/>
                      </a:cubicBezTo>
                      <a:cubicBezTo>
                        <a:pt x="11536" y="21548"/>
                        <a:pt x="11775" y="21548"/>
                        <a:pt x="11973" y="21548"/>
                      </a:cubicBezTo>
                      <a:cubicBezTo>
                        <a:pt x="12570" y="21514"/>
                        <a:pt x="13127" y="21481"/>
                        <a:pt x="13724" y="21415"/>
                      </a:cubicBezTo>
                      <a:cubicBezTo>
                        <a:pt x="16389" y="21182"/>
                        <a:pt x="19014" y="20583"/>
                        <a:pt x="21481" y="19617"/>
                      </a:cubicBezTo>
                      <a:cubicBezTo>
                        <a:pt x="21520" y="19584"/>
                        <a:pt x="21600" y="19551"/>
                        <a:pt x="21560" y="19484"/>
                      </a:cubicBezTo>
                      <a:cubicBezTo>
                        <a:pt x="21520" y="18819"/>
                        <a:pt x="21481" y="18153"/>
                        <a:pt x="21401" y="17487"/>
                      </a:cubicBezTo>
                      <a:cubicBezTo>
                        <a:pt x="21162" y="15590"/>
                        <a:pt x="20526" y="15058"/>
                        <a:pt x="20486" y="15058"/>
                      </a:cubicBezTo>
                      <a:close/>
                      <a:moveTo>
                        <a:pt x="7240" y="8901"/>
                      </a:moveTo>
                      <a:cubicBezTo>
                        <a:pt x="7200" y="8634"/>
                        <a:pt x="7160" y="8335"/>
                        <a:pt x="7120" y="8069"/>
                      </a:cubicBezTo>
                      <a:cubicBezTo>
                        <a:pt x="7081" y="7769"/>
                        <a:pt x="7041" y="7503"/>
                        <a:pt x="7041" y="7336"/>
                      </a:cubicBezTo>
                      <a:cubicBezTo>
                        <a:pt x="7041" y="7303"/>
                        <a:pt x="7041" y="7270"/>
                        <a:pt x="7001" y="7236"/>
                      </a:cubicBezTo>
                      <a:cubicBezTo>
                        <a:pt x="7041" y="7236"/>
                        <a:pt x="7041" y="7236"/>
                        <a:pt x="7041" y="7236"/>
                      </a:cubicBezTo>
                      <a:cubicBezTo>
                        <a:pt x="7041" y="7236"/>
                        <a:pt x="7081" y="6737"/>
                        <a:pt x="7240" y="5905"/>
                      </a:cubicBezTo>
                      <a:cubicBezTo>
                        <a:pt x="7359" y="5273"/>
                        <a:pt x="7518" y="4940"/>
                        <a:pt x="7598" y="4807"/>
                      </a:cubicBezTo>
                      <a:cubicBezTo>
                        <a:pt x="7757" y="4774"/>
                        <a:pt x="8115" y="4674"/>
                        <a:pt x="8712" y="4574"/>
                      </a:cubicBezTo>
                      <a:cubicBezTo>
                        <a:pt x="8712" y="4541"/>
                        <a:pt x="8751" y="4541"/>
                        <a:pt x="8751" y="4541"/>
                      </a:cubicBezTo>
                      <a:cubicBezTo>
                        <a:pt x="8751" y="4574"/>
                        <a:pt x="8751" y="4607"/>
                        <a:pt x="8751" y="4607"/>
                      </a:cubicBezTo>
                      <a:cubicBezTo>
                        <a:pt x="8751" y="4674"/>
                        <a:pt x="8831" y="4740"/>
                        <a:pt x="8910" y="4740"/>
                      </a:cubicBezTo>
                      <a:cubicBezTo>
                        <a:pt x="8910" y="4740"/>
                        <a:pt x="8990" y="4740"/>
                        <a:pt x="9109" y="4740"/>
                      </a:cubicBezTo>
                      <a:cubicBezTo>
                        <a:pt x="9428" y="4740"/>
                        <a:pt x="10064" y="4707"/>
                        <a:pt x="10661" y="4374"/>
                      </a:cubicBezTo>
                      <a:cubicBezTo>
                        <a:pt x="11218" y="4075"/>
                        <a:pt x="11377" y="3908"/>
                        <a:pt x="11615" y="3642"/>
                      </a:cubicBezTo>
                      <a:cubicBezTo>
                        <a:pt x="11735" y="3509"/>
                        <a:pt x="11894" y="3376"/>
                        <a:pt x="12093" y="3176"/>
                      </a:cubicBezTo>
                      <a:cubicBezTo>
                        <a:pt x="12292" y="3010"/>
                        <a:pt x="12451" y="2943"/>
                        <a:pt x="12610" y="2943"/>
                      </a:cubicBezTo>
                      <a:cubicBezTo>
                        <a:pt x="12849" y="2943"/>
                        <a:pt x="13008" y="3110"/>
                        <a:pt x="13008" y="3110"/>
                      </a:cubicBezTo>
                      <a:cubicBezTo>
                        <a:pt x="13048" y="3143"/>
                        <a:pt x="13087" y="3176"/>
                        <a:pt x="13127" y="3176"/>
                      </a:cubicBezTo>
                      <a:cubicBezTo>
                        <a:pt x="13167" y="3176"/>
                        <a:pt x="13366" y="3309"/>
                        <a:pt x="13803" y="3942"/>
                      </a:cubicBezTo>
                      <a:cubicBezTo>
                        <a:pt x="14281" y="4640"/>
                        <a:pt x="14440" y="6737"/>
                        <a:pt x="14480" y="7236"/>
                      </a:cubicBezTo>
                      <a:cubicBezTo>
                        <a:pt x="14480" y="7270"/>
                        <a:pt x="14480" y="7303"/>
                        <a:pt x="14480" y="7336"/>
                      </a:cubicBezTo>
                      <a:cubicBezTo>
                        <a:pt x="14480" y="7503"/>
                        <a:pt x="14400" y="7769"/>
                        <a:pt x="14360" y="8069"/>
                      </a:cubicBezTo>
                      <a:cubicBezTo>
                        <a:pt x="14320" y="8335"/>
                        <a:pt x="14281" y="8634"/>
                        <a:pt x="14241" y="8901"/>
                      </a:cubicBezTo>
                      <a:cubicBezTo>
                        <a:pt x="14241" y="9034"/>
                        <a:pt x="14241" y="9034"/>
                        <a:pt x="14241" y="9034"/>
                      </a:cubicBezTo>
                      <a:cubicBezTo>
                        <a:pt x="14161" y="9533"/>
                        <a:pt x="14161" y="9799"/>
                        <a:pt x="13923" y="10032"/>
                      </a:cubicBezTo>
                      <a:cubicBezTo>
                        <a:pt x="13604" y="10298"/>
                        <a:pt x="12809" y="10931"/>
                        <a:pt x="12411" y="11264"/>
                      </a:cubicBezTo>
                      <a:cubicBezTo>
                        <a:pt x="12292" y="11330"/>
                        <a:pt x="12212" y="11430"/>
                        <a:pt x="12133" y="11497"/>
                      </a:cubicBezTo>
                      <a:cubicBezTo>
                        <a:pt x="11854" y="11730"/>
                        <a:pt x="11655" y="11929"/>
                        <a:pt x="10939" y="11929"/>
                      </a:cubicBezTo>
                      <a:cubicBezTo>
                        <a:pt x="10541" y="11929"/>
                        <a:pt x="10541" y="11929"/>
                        <a:pt x="10541" y="11929"/>
                      </a:cubicBezTo>
                      <a:cubicBezTo>
                        <a:pt x="9825" y="11929"/>
                        <a:pt x="9627" y="11730"/>
                        <a:pt x="9348" y="11497"/>
                      </a:cubicBezTo>
                      <a:cubicBezTo>
                        <a:pt x="9269" y="11430"/>
                        <a:pt x="9189" y="11330"/>
                        <a:pt x="9109" y="11264"/>
                      </a:cubicBezTo>
                      <a:cubicBezTo>
                        <a:pt x="8672" y="10964"/>
                        <a:pt x="7876" y="10298"/>
                        <a:pt x="7558" y="10032"/>
                      </a:cubicBezTo>
                      <a:cubicBezTo>
                        <a:pt x="7319" y="9799"/>
                        <a:pt x="7319" y="9533"/>
                        <a:pt x="7240" y="9034"/>
                      </a:cubicBezTo>
                      <a:lnTo>
                        <a:pt x="7240" y="8901"/>
                      </a:lnTo>
                      <a:close/>
                      <a:moveTo>
                        <a:pt x="6206" y="7236"/>
                      </a:moveTo>
                      <a:cubicBezTo>
                        <a:pt x="6206" y="7137"/>
                        <a:pt x="6206" y="6904"/>
                        <a:pt x="6126" y="6105"/>
                      </a:cubicBezTo>
                      <a:cubicBezTo>
                        <a:pt x="6086" y="5938"/>
                        <a:pt x="6086" y="5938"/>
                        <a:pt x="6086" y="5938"/>
                      </a:cubicBezTo>
                      <a:cubicBezTo>
                        <a:pt x="6086" y="5872"/>
                        <a:pt x="6086" y="5839"/>
                        <a:pt x="6086" y="5839"/>
                      </a:cubicBezTo>
                      <a:cubicBezTo>
                        <a:pt x="6086" y="5839"/>
                        <a:pt x="6126" y="5839"/>
                        <a:pt x="6166" y="5839"/>
                      </a:cubicBezTo>
                      <a:cubicBezTo>
                        <a:pt x="6206" y="5839"/>
                        <a:pt x="6245" y="5839"/>
                        <a:pt x="6285" y="5839"/>
                      </a:cubicBezTo>
                      <a:cubicBezTo>
                        <a:pt x="6285" y="5839"/>
                        <a:pt x="6285" y="5839"/>
                        <a:pt x="6285" y="5839"/>
                      </a:cubicBezTo>
                      <a:cubicBezTo>
                        <a:pt x="6404" y="6338"/>
                        <a:pt x="6564" y="6804"/>
                        <a:pt x="6643" y="7203"/>
                      </a:cubicBezTo>
                      <a:cubicBezTo>
                        <a:pt x="6643" y="7270"/>
                        <a:pt x="6643" y="7303"/>
                        <a:pt x="6643" y="7336"/>
                      </a:cubicBezTo>
                      <a:cubicBezTo>
                        <a:pt x="6643" y="7503"/>
                        <a:pt x="6683" y="7769"/>
                        <a:pt x="6723" y="8069"/>
                      </a:cubicBezTo>
                      <a:cubicBezTo>
                        <a:pt x="6524" y="7769"/>
                        <a:pt x="6245" y="7336"/>
                        <a:pt x="6206" y="7236"/>
                      </a:cubicBezTo>
                      <a:close/>
                      <a:moveTo>
                        <a:pt x="15394" y="5839"/>
                      </a:moveTo>
                      <a:cubicBezTo>
                        <a:pt x="15394" y="5839"/>
                        <a:pt x="15394" y="5872"/>
                        <a:pt x="15394" y="5938"/>
                      </a:cubicBezTo>
                      <a:cubicBezTo>
                        <a:pt x="15394" y="6105"/>
                        <a:pt x="15394" y="6105"/>
                        <a:pt x="15394" y="6105"/>
                      </a:cubicBezTo>
                      <a:cubicBezTo>
                        <a:pt x="15315" y="6904"/>
                        <a:pt x="15275" y="7137"/>
                        <a:pt x="15275" y="7236"/>
                      </a:cubicBezTo>
                      <a:cubicBezTo>
                        <a:pt x="15235" y="7336"/>
                        <a:pt x="14957" y="7769"/>
                        <a:pt x="14758" y="8069"/>
                      </a:cubicBezTo>
                      <a:cubicBezTo>
                        <a:pt x="14798" y="7802"/>
                        <a:pt x="14838" y="7569"/>
                        <a:pt x="14838" y="7403"/>
                      </a:cubicBezTo>
                      <a:cubicBezTo>
                        <a:pt x="14838" y="7403"/>
                        <a:pt x="14838" y="7370"/>
                        <a:pt x="14838" y="7370"/>
                      </a:cubicBezTo>
                      <a:cubicBezTo>
                        <a:pt x="14838" y="7370"/>
                        <a:pt x="15076" y="6671"/>
                        <a:pt x="15235" y="6171"/>
                      </a:cubicBezTo>
                      <a:cubicBezTo>
                        <a:pt x="15235" y="6072"/>
                        <a:pt x="15315" y="5972"/>
                        <a:pt x="15355" y="5839"/>
                      </a:cubicBezTo>
                      <a:cubicBezTo>
                        <a:pt x="15394" y="5839"/>
                        <a:pt x="15394" y="5839"/>
                        <a:pt x="15394" y="5839"/>
                      </a:cubicBezTo>
                      <a:close/>
                      <a:moveTo>
                        <a:pt x="8831" y="11497"/>
                      </a:moveTo>
                      <a:cubicBezTo>
                        <a:pt x="8910" y="11563"/>
                        <a:pt x="8990" y="11630"/>
                        <a:pt x="9070" y="11696"/>
                      </a:cubicBezTo>
                      <a:cubicBezTo>
                        <a:pt x="9388" y="11996"/>
                        <a:pt x="9666" y="12229"/>
                        <a:pt x="10541" y="12229"/>
                      </a:cubicBezTo>
                      <a:cubicBezTo>
                        <a:pt x="10939" y="12229"/>
                        <a:pt x="10939" y="12229"/>
                        <a:pt x="10939" y="12229"/>
                      </a:cubicBezTo>
                      <a:cubicBezTo>
                        <a:pt x="11814" y="12229"/>
                        <a:pt x="12093" y="11996"/>
                        <a:pt x="12411" y="11696"/>
                      </a:cubicBezTo>
                      <a:cubicBezTo>
                        <a:pt x="12491" y="11630"/>
                        <a:pt x="12570" y="11563"/>
                        <a:pt x="12650" y="11497"/>
                      </a:cubicBezTo>
                      <a:cubicBezTo>
                        <a:pt x="12809" y="11363"/>
                        <a:pt x="13048" y="11197"/>
                        <a:pt x="13286" y="10997"/>
                      </a:cubicBezTo>
                      <a:cubicBezTo>
                        <a:pt x="13286" y="10997"/>
                        <a:pt x="13286" y="11031"/>
                        <a:pt x="13286" y="11031"/>
                      </a:cubicBezTo>
                      <a:cubicBezTo>
                        <a:pt x="13286" y="11430"/>
                        <a:pt x="13326" y="11963"/>
                        <a:pt x="13326" y="12495"/>
                      </a:cubicBezTo>
                      <a:cubicBezTo>
                        <a:pt x="13087" y="12761"/>
                        <a:pt x="12690" y="13127"/>
                        <a:pt x="12093" y="13427"/>
                      </a:cubicBezTo>
                      <a:cubicBezTo>
                        <a:pt x="11934" y="13493"/>
                        <a:pt x="11814" y="13560"/>
                        <a:pt x="11655" y="13627"/>
                      </a:cubicBezTo>
                      <a:cubicBezTo>
                        <a:pt x="11098" y="13860"/>
                        <a:pt x="10860" y="13893"/>
                        <a:pt x="10780" y="13893"/>
                      </a:cubicBezTo>
                      <a:cubicBezTo>
                        <a:pt x="10740" y="13893"/>
                        <a:pt x="10502" y="13860"/>
                        <a:pt x="9905" y="13627"/>
                      </a:cubicBezTo>
                      <a:cubicBezTo>
                        <a:pt x="9786" y="13560"/>
                        <a:pt x="9627" y="13493"/>
                        <a:pt x="9467" y="13427"/>
                      </a:cubicBezTo>
                      <a:cubicBezTo>
                        <a:pt x="8871" y="13127"/>
                        <a:pt x="8473" y="12761"/>
                        <a:pt x="8234" y="12495"/>
                      </a:cubicBezTo>
                      <a:cubicBezTo>
                        <a:pt x="8274" y="11963"/>
                        <a:pt x="8274" y="11463"/>
                        <a:pt x="8274" y="11064"/>
                      </a:cubicBezTo>
                      <a:cubicBezTo>
                        <a:pt x="8473" y="11230"/>
                        <a:pt x="8672" y="11397"/>
                        <a:pt x="8831" y="11497"/>
                      </a:cubicBezTo>
                      <a:close/>
                      <a:moveTo>
                        <a:pt x="8433" y="14425"/>
                      </a:moveTo>
                      <a:cubicBezTo>
                        <a:pt x="8433" y="14392"/>
                        <a:pt x="8433" y="14359"/>
                        <a:pt x="8433" y="14326"/>
                      </a:cubicBezTo>
                      <a:cubicBezTo>
                        <a:pt x="8433" y="14326"/>
                        <a:pt x="8393" y="14326"/>
                        <a:pt x="8393" y="14326"/>
                      </a:cubicBezTo>
                      <a:cubicBezTo>
                        <a:pt x="8393" y="14292"/>
                        <a:pt x="8393" y="14259"/>
                        <a:pt x="8393" y="14259"/>
                      </a:cubicBezTo>
                      <a:cubicBezTo>
                        <a:pt x="8393" y="14226"/>
                        <a:pt x="8393" y="14226"/>
                        <a:pt x="8393" y="14226"/>
                      </a:cubicBezTo>
                      <a:cubicBezTo>
                        <a:pt x="8393" y="14192"/>
                        <a:pt x="8393" y="14192"/>
                        <a:pt x="8393" y="14159"/>
                      </a:cubicBezTo>
                      <a:cubicBezTo>
                        <a:pt x="8393" y="14159"/>
                        <a:pt x="8393" y="14159"/>
                        <a:pt x="8393" y="14159"/>
                      </a:cubicBezTo>
                      <a:cubicBezTo>
                        <a:pt x="8354" y="14126"/>
                        <a:pt x="8354" y="14093"/>
                        <a:pt x="8354" y="14093"/>
                      </a:cubicBezTo>
                      <a:cubicBezTo>
                        <a:pt x="8354" y="14059"/>
                        <a:pt x="8354" y="14059"/>
                        <a:pt x="8354" y="14059"/>
                      </a:cubicBezTo>
                      <a:cubicBezTo>
                        <a:pt x="8354" y="14059"/>
                        <a:pt x="8354" y="14026"/>
                        <a:pt x="8354" y="13993"/>
                      </a:cubicBezTo>
                      <a:cubicBezTo>
                        <a:pt x="8354" y="13993"/>
                        <a:pt x="8354" y="13993"/>
                        <a:pt x="8354" y="13993"/>
                      </a:cubicBezTo>
                      <a:cubicBezTo>
                        <a:pt x="8354" y="13959"/>
                        <a:pt x="8314" y="13959"/>
                        <a:pt x="8314" y="13926"/>
                      </a:cubicBezTo>
                      <a:cubicBezTo>
                        <a:pt x="8314" y="13926"/>
                        <a:pt x="8314" y="13926"/>
                        <a:pt x="8314" y="13926"/>
                      </a:cubicBezTo>
                      <a:cubicBezTo>
                        <a:pt x="8314" y="13893"/>
                        <a:pt x="8314" y="13893"/>
                        <a:pt x="8314" y="13860"/>
                      </a:cubicBezTo>
                      <a:cubicBezTo>
                        <a:pt x="8314" y="13860"/>
                        <a:pt x="8314" y="13860"/>
                        <a:pt x="8314" y="13860"/>
                      </a:cubicBezTo>
                      <a:cubicBezTo>
                        <a:pt x="8314" y="13826"/>
                        <a:pt x="8314" y="13826"/>
                        <a:pt x="8314" y="13793"/>
                      </a:cubicBezTo>
                      <a:cubicBezTo>
                        <a:pt x="8314" y="13793"/>
                        <a:pt x="8314" y="13793"/>
                        <a:pt x="8314" y="13793"/>
                      </a:cubicBezTo>
                      <a:cubicBezTo>
                        <a:pt x="8314" y="13760"/>
                        <a:pt x="8314" y="13760"/>
                        <a:pt x="8274" y="13760"/>
                      </a:cubicBezTo>
                      <a:cubicBezTo>
                        <a:pt x="8274" y="13726"/>
                        <a:pt x="8274" y="13726"/>
                        <a:pt x="8274" y="13693"/>
                      </a:cubicBezTo>
                      <a:cubicBezTo>
                        <a:pt x="8274" y="13627"/>
                        <a:pt x="8274" y="13560"/>
                        <a:pt x="8274" y="13527"/>
                      </a:cubicBezTo>
                      <a:cubicBezTo>
                        <a:pt x="8274" y="13460"/>
                        <a:pt x="8234" y="13427"/>
                        <a:pt x="8234" y="13394"/>
                      </a:cubicBezTo>
                      <a:cubicBezTo>
                        <a:pt x="8234" y="13394"/>
                        <a:pt x="8234" y="13394"/>
                        <a:pt x="8234" y="13394"/>
                      </a:cubicBezTo>
                      <a:cubicBezTo>
                        <a:pt x="8234" y="13360"/>
                        <a:pt x="8234" y="13327"/>
                        <a:pt x="8234" y="13294"/>
                      </a:cubicBezTo>
                      <a:cubicBezTo>
                        <a:pt x="8234" y="13261"/>
                        <a:pt x="8234" y="13261"/>
                        <a:pt x="8234" y="13261"/>
                      </a:cubicBezTo>
                      <a:cubicBezTo>
                        <a:pt x="8234" y="13227"/>
                        <a:pt x="8234" y="13194"/>
                        <a:pt x="8234" y="13161"/>
                      </a:cubicBezTo>
                      <a:cubicBezTo>
                        <a:pt x="8234" y="13127"/>
                        <a:pt x="8234" y="13127"/>
                        <a:pt x="8234" y="13094"/>
                      </a:cubicBezTo>
                      <a:cubicBezTo>
                        <a:pt x="8234" y="13061"/>
                        <a:pt x="8234" y="13061"/>
                        <a:pt x="8234" y="13028"/>
                      </a:cubicBezTo>
                      <a:cubicBezTo>
                        <a:pt x="8234" y="13028"/>
                        <a:pt x="8234" y="12994"/>
                        <a:pt x="8234" y="12994"/>
                      </a:cubicBezTo>
                      <a:cubicBezTo>
                        <a:pt x="8513" y="13227"/>
                        <a:pt x="8831" y="13493"/>
                        <a:pt x="9308" y="13693"/>
                      </a:cubicBezTo>
                      <a:cubicBezTo>
                        <a:pt x="9467" y="13760"/>
                        <a:pt x="9627" y="13826"/>
                        <a:pt x="9746" y="13893"/>
                      </a:cubicBezTo>
                      <a:cubicBezTo>
                        <a:pt x="10104" y="14026"/>
                        <a:pt x="10343" y="14126"/>
                        <a:pt x="10502" y="14159"/>
                      </a:cubicBezTo>
                      <a:cubicBezTo>
                        <a:pt x="10303" y="14392"/>
                        <a:pt x="10024" y="14825"/>
                        <a:pt x="9746" y="15158"/>
                      </a:cubicBezTo>
                      <a:cubicBezTo>
                        <a:pt x="9547" y="15424"/>
                        <a:pt x="9467" y="15557"/>
                        <a:pt x="9388" y="15657"/>
                      </a:cubicBezTo>
                      <a:cubicBezTo>
                        <a:pt x="9269" y="15557"/>
                        <a:pt x="9030" y="15391"/>
                        <a:pt x="8592" y="15058"/>
                      </a:cubicBezTo>
                      <a:cubicBezTo>
                        <a:pt x="8592" y="15058"/>
                        <a:pt x="8592" y="15058"/>
                        <a:pt x="8592" y="15058"/>
                      </a:cubicBezTo>
                      <a:cubicBezTo>
                        <a:pt x="8592" y="15024"/>
                        <a:pt x="8552" y="14991"/>
                        <a:pt x="8552" y="14958"/>
                      </a:cubicBezTo>
                      <a:cubicBezTo>
                        <a:pt x="8552" y="14958"/>
                        <a:pt x="8552" y="14925"/>
                        <a:pt x="8552" y="14925"/>
                      </a:cubicBezTo>
                      <a:cubicBezTo>
                        <a:pt x="8552" y="14891"/>
                        <a:pt x="8552" y="14858"/>
                        <a:pt x="8552" y="14825"/>
                      </a:cubicBezTo>
                      <a:cubicBezTo>
                        <a:pt x="8513" y="14825"/>
                        <a:pt x="8513" y="14825"/>
                        <a:pt x="8513" y="14825"/>
                      </a:cubicBezTo>
                      <a:cubicBezTo>
                        <a:pt x="8513" y="14791"/>
                        <a:pt x="8513" y="14758"/>
                        <a:pt x="8513" y="14725"/>
                      </a:cubicBezTo>
                      <a:cubicBezTo>
                        <a:pt x="8513" y="14725"/>
                        <a:pt x="8513" y="14725"/>
                        <a:pt x="8513" y="14725"/>
                      </a:cubicBezTo>
                      <a:cubicBezTo>
                        <a:pt x="8513" y="14692"/>
                        <a:pt x="8473" y="14658"/>
                        <a:pt x="8473" y="14625"/>
                      </a:cubicBezTo>
                      <a:cubicBezTo>
                        <a:pt x="8473" y="14625"/>
                        <a:pt x="8473" y="14625"/>
                        <a:pt x="8473" y="14625"/>
                      </a:cubicBezTo>
                      <a:cubicBezTo>
                        <a:pt x="8473" y="14592"/>
                        <a:pt x="8473" y="14559"/>
                        <a:pt x="8473" y="14525"/>
                      </a:cubicBezTo>
                      <a:cubicBezTo>
                        <a:pt x="8473" y="14525"/>
                        <a:pt x="8473" y="14525"/>
                        <a:pt x="8473" y="14525"/>
                      </a:cubicBezTo>
                      <a:cubicBezTo>
                        <a:pt x="8433" y="14492"/>
                        <a:pt x="8433" y="14459"/>
                        <a:pt x="8433" y="14425"/>
                      </a:cubicBezTo>
                      <a:cubicBezTo>
                        <a:pt x="8433" y="14425"/>
                        <a:pt x="8433" y="14425"/>
                        <a:pt x="8433" y="14425"/>
                      </a:cubicBezTo>
                      <a:close/>
                      <a:moveTo>
                        <a:pt x="13326" y="13028"/>
                      </a:moveTo>
                      <a:cubicBezTo>
                        <a:pt x="13326" y="13061"/>
                        <a:pt x="13326" y="13094"/>
                        <a:pt x="13326" y="13127"/>
                      </a:cubicBezTo>
                      <a:cubicBezTo>
                        <a:pt x="13326" y="13127"/>
                        <a:pt x="13326" y="13127"/>
                        <a:pt x="13326" y="13161"/>
                      </a:cubicBezTo>
                      <a:cubicBezTo>
                        <a:pt x="13326" y="13194"/>
                        <a:pt x="13326" y="13227"/>
                        <a:pt x="13326" y="13261"/>
                      </a:cubicBezTo>
                      <a:cubicBezTo>
                        <a:pt x="13326" y="13261"/>
                        <a:pt x="13326" y="13261"/>
                        <a:pt x="13326" y="13294"/>
                      </a:cubicBezTo>
                      <a:cubicBezTo>
                        <a:pt x="13326" y="13327"/>
                        <a:pt x="13326" y="13360"/>
                        <a:pt x="13326" y="13394"/>
                      </a:cubicBezTo>
                      <a:cubicBezTo>
                        <a:pt x="13326" y="13394"/>
                        <a:pt x="13326" y="13394"/>
                        <a:pt x="13326" y="13394"/>
                      </a:cubicBezTo>
                      <a:cubicBezTo>
                        <a:pt x="13326" y="13427"/>
                        <a:pt x="13326" y="13493"/>
                        <a:pt x="13326" y="13527"/>
                      </a:cubicBezTo>
                      <a:cubicBezTo>
                        <a:pt x="13326" y="13560"/>
                        <a:pt x="13326" y="13627"/>
                        <a:pt x="13286" y="13693"/>
                      </a:cubicBezTo>
                      <a:cubicBezTo>
                        <a:pt x="13286" y="13726"/>
                        <a:pt x="13286" y="13760"/>
                        <a:pt x="13286" y="13793"/>
                      </a:cubicBezTo>
                      <a:cubicBezTo>
                        <a:pt x="13286" y="13793"/>
                        <a:pt x="13286" y="13793"/>
                        <a:pt x="13286" y="13793"/>
                      </a:cubicBezTo>
                      <a:cubicBezTo>
                        <a:pt x="13286" y="13826"/>
                        <a:pt x="13286" y="13826"/>
                        <a:pt x="13246" y="13860"/>
                      </a:cubicBezTo>
                      <a:cubicBezTo>
                        <a:pt x="13246" y="13860"/>
                        <a:pt x="13246" y="13860"/>
                        <a:pt x="13246" y="13860"/>
                      </a:cubicBezTo>
                      <a:cubicBezTo>
                        <a:pt x="13246" y="13893"/>
                        <a:pt x="13246" y="13893"/>
                        <a:pt x="13246" y="13926"/>
                      </a:cubicBezTo>
                      <a:cubicBezTo>
                        <a:pt x="13246" y="13926"/>
                        <a:pt x="13246" y="13926"/>
                        <a:pt x="13246" y="13926"/>
                      </a:cubicBezTo>
                      <a:cubicBezTo>
                        <a:pt x="13246" y="13959"/>
                        <a:pt x="13246" y="13993"/>
                        <a:pt x="13246" y="13993"/>
                      </a:cubicBezTo>
                      <a:cubicBezTo>
                        <a:pt x="13246" y="13993"/>
                        <a:pt x="13246" y="13993"/>
                        <a:pt x="13246" y="13993"/>
                      </a:cubicBezTo>
                      <a:cubicBezTo>
                        <a:pt x="13246" y="14026"/>
                        <a:pt x="13207" y="14059"/>
                        <a:pt x="13207" y="14059"/>
                      </a:cubicBezTo>
                      <a:cubicBezTo>
                        <a:pt x="13207" y="14059"/>
                        <a:pt x="13207" y="14093"/>
                        <a:pt x="13207" y="14093"/>
                      </a:cubicBezTo>
                      <a:cubicBezTo>
                        <a:pt x="13207" y="14093"/>
                        <a:pt x="13207" y="14126"/>
                        <a:pt x="13207" y="14159"/>
                      </a:cubicBezTo>
                      <a:cubicBezTo>
                        <a:pt x="13207" y="14159"/>
                        <a:pt x="13207" y="14159"/>
                        <a:pt x="13207" y="14159"/>
                      </a:cubicBezTo>
                      <a:cubicBezTo>
                        <a:pt x="13207" y="14192"/>
                        <a:pt x="13207" y="14226"/>
                        <a:pt x="13167" y="14226"/>
                      </a:cubicBezTo>
                      <a:cubicBezTo>
                        <a:pt x="13167" y="14226"/>
                        <a:pt x="13167" y="14259"/>
                        <a:pt x="13167" y="14259"/>
                      </a:cubicBezTo>
                      <a:cubicBezTo>
                        <a:pt x="13167" y="14259"/>
                        <a:pt x="13167" y="14292"/>
                        <a:pt x="13167" y="14326"/>
                      </a:cubicBezTo>
                      <a:cubicBezTo>
                        <a:pt x="13167" y="14326"/>
                        <a:pt x="13167" y="14326"/>
                        <a:pt x="13167" y="14326"/>
                      </a:cubicBezTo>
                      <a:cubicBezTo>
                        <a:pt x="13167" y="14359"/>
                        <a:pt x="13167" y="14392"/>
                        <a:pt x="13127" y="14425"/>
                      </a:cubicBezTo>
                      <a:cubicBezTo>
                        <a:pt x="13127" y="14425"/>
                        <a:pt x="13127" y="14425"/>
                        <a:pt x="13127" y="14425"/>
                      </a:cubicBezTo>
                      <a:cubicBezTo>
                        <a:pt x="13127" y="14459"/>
                        <a:pt x="13127" y="14492"/>
                        <a:pt x="13127" y="14492"/>
                      </a:cubicBezTo>
                      <a:cubicBezTo>
                        <a:pt x="13127" y="14525"/>
                        <a:pt x="13127" y="14525"/>
                        <a:pt x="13127" y="14525"/>
                      </a:cubicBezTo>
                      <a:cubicBezTo>
                        <a:pt x="13127" y="14559"/>
                        <a:pt x="13127" y="14559"/>
                        <a:pt x="13087" y="14592"/>
                      </a:cubicBezTo>
                      <a:cubicBezTo>
                        <a:pt x="13087" y="14625"/>
                        <a:pt x="13087" y="14625"/>
                        <a:pt x="13087" y="14625"/>
                      </a:cubicBezTo>
                      <a:cubicBezTo>
                        <a:pt x="13087" y="14658"/>
                        <a:pt x="13087" y="14692"/>
                        <a:pt x="13087" y="14692"/>
                      </a:cubicBezTo>
                      <a:cubicBezTo>
                        <a:pt x="13087" y="14725"/>
                        <a:pt x="13087" y="14725"/>
                        <a:pt x="13087" y="14758"/>
                      </a:cubicBezTo>
                      <a:cubicBezTo>
                        <a:pt x="13048" y="14758"/>
                        <a:pt x="13048" y="14791"/>
                        <a:pt x="13048" y="14791"/>
                      </a:cubicBezTo>
                      <a:cubicBezTo>
                        <a:pt x="13048" y="14825"/>
                        <a:pt x="13048" y="14825"/>
                        <a:pt x="13048" y="14858"/>
                      </a:cubicBezTo>
                      <a:cubicBezTo>
                        <a:pt x="13048" y="14891"/>
                        <a:pt x="13048" y="14891"/>
                        <a:pt x="13048" y="14925"/>
                      </a:cubicBezTo>
                      <a:cubicBezTo>
                        <a:pt x="13008" y="14925"/>
                        <a:pt x="13008" y="14958"/>
                        <a:pt x="13008" y="14991"/>
                      </a:cubicBezTo>
                      <a:cubicBezTo>
                        <a:pt x="13008" y="14991"/>
                        <a:pt x="13008" y="14991"/>
                        <a:pt x="13008" y="15024"/>
                      </a:cubicBezTo>
                      <a:cubicBezTo>
                        <a:pt x="13008" y="15024"/>
                        <a:pt x="13008" y="15058"/>
                        <a:pt x="13008" y="15058"/>
                      </a:cubicBezTo>
                      <a:cubicBezTo>
                        <a:pt x="12530" y="15391"/>
                        <a:pt x="12331" y="15557"/>
                        <a:pt x="12212" y="15657"/>
                      </a:cubicBezTo>
                      <a:cubicBezTo>
                        <a:pt x="12133" y="15557"/>
                        <a:pt x="12013" y="15424"/>
                        <a:pt x="11814" y="15158"/>
                      </a:cubicBezTo>
                      <a:cubicBezTo>
                        <a:pt x="11576" y="14825"/>
                        <a:pt x="11257" y="14392"/>
                        <a:pt x="11098" y="14159"/>
                      </a:cubicBezTo>
                      <a:cubicBezTo>
                        <a:pt x="11257" y="14126"/>
                        <a:pt x="11496" y="14026"/>
                        <a:pt x="11814" y="13893"/>
                      </a:cubicBezTo>
                      <a:cubicBezTo>
                        <a:pt x="11973" y="13826"/>
                        <a:pt x="12133" y="13760"/>
                        <a:pt x="12292" y="13693"/>
                      </a:cubicBezTo>
                      <a:cubicBezTo>
                        <a:pt x="12729" y="13493"/>
                        <a:pt x="13087" y="13227"/>
                        <a:pt x="13326" y="12994"/>
                      </a:cubicBezTo>
                      <a:cubicBezTo>
                        <a:pt x="13326" y="12994"/>
                        <a:pt x="13326" y="12994"/>
                        <a:pt x="13326" y="13028"/>
                      </a:cubicBezTo>
                      <a:close/>
                      <a:moveTo>
                        <a:pt x="9627" y="18586"/>
                      </a:moveTo>
                      <a:cubicBezTo>
                        <a:pt x="8871" y="16156"/>
                        <a:pt x="8871" y="16156"/>
                        <a:pt x="8871" y="16156"/>
                      </a:cubicBezTo>
                      <a:cubicBezTo>
                        <a:pt x="8871" y="16123"/>
                        <a:pt x="8871" y="16123"/>
                        <a:pt x="8871" y="16123"/>
                      </a:cubicBezTo>
                      <a:cubicBezTo>
                        <a:pt x="8831" y="16089"/>
                        <a:pt x="8791" y="15956"/>
                        <a:pt x="8751" y="15757"/>
                      </a:cubicBezTo>
                      <a:cubicBezTo>
                        <a:pt x="8751" y="15723"/>
                        <a:pt x="8751" y="15657"/>
                        <a:pt x="8712" y="15590"/>
                      </a:cubicBezTo>
                      <a:cubicBezTo>
                        <a:pt x="8831" y="15690"/>
                        <a:pt x="8910" y="15757"/>
                        <a:pt x="8990" y="15790"/>
                      </a:cubicBezTo>
                      <a:cubicBezTo>
                        <a:pt x="8990" y="15790"/>
                        <a:pt x="8990" y="15790"/>
                        <a:pt x="8990" y="15790"/>
                      </a:cubicBezTo>
                      <a:cubicBezTo>
                        <a:pt x="9030" y="15823"/>
                        <a:pt x="9109" y="15857"/>
                        <a:pt x="9109" y="15890"/>
                      </a:cubicBezTo>
                      <a:cubicBezTo>
                        <a:pt x="9109" y="15890"/>
                        <a:pt x="9149" y="15890"/>
                        <a:pt x="9149" y="15890"/>
                      </a:cubicBezTo>
                      <a:cubicBezTo>
                        <a:pt x="9149" y="15890"/>
                        <a:pt x="9149" y="15923"/>
                        <a:pt x="9189" y="15923"/>
                      </a:cubicBezTo>
                      <a:cubicBezTo>
                        <a:pt x="9189" y="15923"/>
                        <a:pt x="9189" y="15923"/>
                        <a:pt x="9189" y="15923"/>
                      </a:cubicBezTo>
                      <a:cubicBezTo>
                        <a:pt x="9189" y="15956"/>
                        <a:pt x="9229" y="15956"/>
                        <a:pt x="9229" y="15956"/>
                      </a:cubicBezTo>
                      <a:cubicBezTo>
                        <a:pt x="9229" y="15956"/>
                        <a:pt x="9229" y="15956"/>
                        <a:pt x="9229" y="15956"/>
                      </a:cubicBezTo>
                      <a:cubicBezTo>
                        <a:pt x="9229" y="15956"/>
                        <a:pt x="9269" y="15956"/>
                        <a:pt x="9269" y="15990"/>
                      </a:cubicBezTo>
                      <a:cubicBezTo>
                        <a:pt x="9269" y="15990"/>
                        <a:pt x="9269" y="15990"/>
                        <a:pt x="9269" y="15990"/>
                      </a:cubicBezTo>
                      <a:cubicBezTo>
                        <a:pt x="9269" y="15990"/>
                        <a:pt x="9308" y="15990"/>
                        <a:pt x="9308" y="15990"/>
                      </a:cubicBezTo>
                      <a:cubicBezTo>
                        <a:pt x="9308" y="15990"/>
                        <a:pt x="9308" y="15990"/>
                        <a:pt x="9308" y="15990"/>
                      </a:cubicBezTo>
                      <a:cubicBezTo>
                        <a:pt x="9308" y="15990"/>
                        <a:pt x="9308" y="16023"/>
                        <a:pt x="9308" y="16023"/>
                      </a:cubicBezTo>
                      <a:cubicBezTo>
                        <a:pt x="9308" y="16023"/>
                        <a:pt x="9308" y="16023"/>
                        <a:pt x="9348" y="16023"/>
                      </a:cubicBezTo>
                      <a:cubicBezTo>
                        <a:pt x="9348" y="16023"/>
                        <a:pt x="9348" y="16023"/>
                        <a:pt x="9348" y="16023"/>
                      </a:cubicBezTo>
                      <a:cubicBezTo>
                        <a:pt x="9348" y="16023"/>
                        <a:pt x="9348" y="16023"/>
                        <a:pt x="9348" y="16023"/>
                      </a:cubicBezTo>
                      <a:cubicBezTo>
                        <a:pt x="9348" y="16023"/>
                        <a:pt x="9348" y="16023"/>
                        <a:pt x="9388" y="16023"/>
                      </a:cubicBezTo>
                      <a:cubicBezTo>
                        <a:pt x="9388" y="16023"/>
                        <a:pt x="9388" y="16023"/>
                        <a:pt x="9388" y="16023"/>
                      </a:cubicBezTo>
                      <a:cubicBezTo>
                        <a:pt x="9388" y="16023"/>
                        <a:pt x="9388" y="16023"/>
                        <a:pt x="9388" y="16023"/>
                      </a:cubicBezTo>
                      <a:cubicBezTo>
                        <a:pt x="9388" y="16023"/>
                        <a:pt x="9388" y="16023"/>
                        <a:pt x="9388" y="16023"/>
                      </a:cubicBezTo>
                      <a:cubicBezTo>
                        <a:pt x="9388" y="16023"/>
                        <a:pt x="9388" y="16023"/>
                        <a:pt x="9388" y="16023"/>
                      </a:cubicBezTo>
                      <a:cubicBezTo>
                        <a:pt x="9388" y="16023"/>
                        <a:pt x="9388" y="16023"/>
                        <a:pt x="9388" y="16023"/>
                      </a:cubicBezTo>
                      <a:cubicBezTo>
                        <a:pt x="9388" y="16023"/>
                        <a:pt x="9428" y="16023"/>
                        <a:pt x="9428" y="16023"/>
                      </a:cubicBezTo>
                      <a:cubicBezTo>
                        <a:pt x="9428" y="16023"/>
                        <a:pt x="9428" y="16023"/>
                        <a:pt x="9428" y="16023"/>
                      </a:cubicBezTo>
                      <a:cubicBezTo>
                        <a:pt x="9428" y="16023"/>
                        <a:pt x="9428" y="16023"/>
                        <a:pt x="9428" y="16023"/>
                      </a:cubicBezTo>
                      <a:cubicBezTo>
                        <a:pt x="9428" y="16023"/>
                        <a:pt x="9428" y="16023"/>
                        <a:pt x="9428" y="16023"/>
                      </a:cubicBezTo>
                      <a:cubicBezTo>
                        <a:pt x="9428" y="16023"/>
                        <a:pt x="9428" y="16023"/>
                        <a:pt x="9428" y="16023"/>
                      </a:cubicBezTo>
                      <a:cubicBezTo>
                        <a:pt x="9428" y="16023"/>
                        <a:pt x="9428" y="16023"/>
                        <a:pt x="9428" y="16023"/>
                      </a:cubicBezTo>
                      <a:cubicBezTo>
                        <a:pt x="9467" y="16023"/>
                        <a:pt x="9507" y="16023"/>
                        <a:pt x="9547" y="16023"/>
                      </a:cubicBezTo>
                      <a:cubicBezTo>
                        <a:pt x="9547" y="16023"/>
                        <a:pt x="9547" y="15990"/>
                        <a:pt x="9547" y="15990"/>
                      </a:cubicBezTo>
                      <a:cubicBezTo>
                        <a:pt x="9547" y="15990"/>
                        <a:pt x="9547" y="15990"/>
                        <a:pt x="9547" y="15990"/>
                      </a:cubicBezTo>
                      <a:cubicBezTo>
                        <a:pt x="9547" y="15990"/>
                        <a:pt x="9547" y="15990"/>
                        <a:pt x="9547" y="15990"/>
                      </a:cubicBezTo>
                      <a:cubicBezTo>
                        <a:pt x="9547" y="15990"/>
                        <a:pt x="9547" y="15990"/>
                        <a:pt x="9547" y="15990"/>
                      </a:cubicBezTo>
                      <a:cubicBezTo>
                        <a:pt x="9547" y="15990"/>
                        <a:pt x="9547" y="15990"/>
                        <a:pt x="9547" y="15990"/>
                      </a:cubicBezTo>
                      <a:cubicBezTo>
                        <a:pt x="9547" y="15990"/>
                        <a:pt x="9547" y="15990"/>
                        <a:pt x="9587" y="15990"/>
                      </a:cubicBezTo>
                      <a:cubicBezTo>
                        <a:pt x="9587" y="15990"/>
                        <a:pt x="9587" y="15990"/>
                        <a:pt x="9587" y="15990"/>
                      </a:cubicBezTo>
                      <a:cubicBezTo>
                        <a:pt x="9587" y="15990"/>
                        <a:pt x="9587" y="15990"/>
                        <a:pt x="9587" y="15990"/>
                      </a:cubicBezTo>
                      <a:cubicBezTo>
                        <a:pt x="9587" y="15990"/>
                        <a:pt x="9587" y="15990"/>
                        <a:pt x="9587" y="15990"/>
                      </a:cubicBezTo>
                      <a:cubicBezTo>
                        <a:pt x="9587" y="15956"/>
                        <a:pt x="9587" y="15956"/>
                        <a:pt x="9587" y="15956"/>
                      </a:cubicBezTo>
                      <a:cubicBezTo>
                        <a:pt x="9587" y="15956"/>
                        <a:pt x="9587" y="15956"/>
                        <a:pt x="9587" y="15956"/>
                      </a:cubicBezTo>
                      <a:cubicBezTo>
                        <a:pt x="9587" y="15956"/>
                        <a:pt x="9587" y="15956"/>
                        <a:pt x="9587" y="15956"/>
                      </a:cubicBezTo>
                      <a:cubicBezTo>
                        <a:pt x="9627" y="15956"/>
                        <a:pt x="9627" y="15956"/>
                        <a:pt x="9627" y="15923"/>
                      </a:cubicBezTo>
                      <a:cubicBezTo>
                        <a:pt x="9627" y="15923"/>
                        <a:pt x="9627" y="15923"/>
                        <a:pt x="9627" y="15923"/>
                      </a:cubicBezTo>
                      <a:cubicBezTo>
                        <a:pt x="9627" y="15923"/>
                        <a:pt x="9627" y="15923"/>
                        <a:pt x="9627" y="15890"/>
                      </a:cubicBezTo>
                      <a:cubicBezTo>
                        <a:pt x="9627" y="15890"/>
                        <a:pt x="9666" y="15890"/>
                        <a:pt x="9666" y="15890"/>
                      </a:cubicBezTo>
                      <a:cubicBezTo>
                        <a:pt x="9666" y="15890"/>
                        <a:pt x="9666" y="15890"/>
                        <a:pt x="9666" y="15857"/>
                      </a:cubicBezTo>
                      <a:cubicBezTo>
                        <a:pt x="9666" y="15857"/>
                        <a:pt x="9666" y="15857"/>
                        <a:pt x="9666" y="15857"/>
                      </a:cubicBezTo>
                      <a:cubicBezTo>
                        <a:pt x="9706" y="15857"/>
                        <a:pt x="9706" y="15857"/>
                        <a:pt x="9706" y="15823"/>
                      </a:cubicBezTo>
                      <a:cubicBezTo>
                        <a:pt x="9706" y="15823"/>
                        <a:pt x="9706" y="15823"/>
                        <a:pt x="9706" y="15823"/>
                      </a:cubicBezTo>
                      <a:cubicBezTo>
                        <a:pt x="9706" y="15790"/>
                        <a:pt x="9746" y="15790"/>
                        <a:pt x="9746" y="15790"/>
                      </a:cubicBezTo>
                      <a:cubicBezTo>
                        <a:pt x="9746" y="15790"/>
                        <a:pt x="9746" y="15757"/>
                        <a:pt x="9746" y="15757"/>
                      </a:cubicBezTo>
                      <a:cubicBezTo>
                        <a:pt x="9746" y="15757"/>
                        <a:pt x="9786" y="15723"/>
                        <a:pt x="9786" y="15723"/>
                      </a:cubicBezTo>
                      <a:cubicBezTo>
                        <a:pt x="9786" y="15723"/>
                        <a:pt x="9786" y="15723"/>
                        <a:pt x="9786" y="15723"/>
                      </a:cubicBezTo>
                      <a:cubicBezTo>
                        <a:pt x="9825" y="15657"/>
                        <a:pt x="9865" y="15624"/>
                        <a:pt x="9905" y="15557"/>
                      </a:cubicBezTo>
                      <a:cubicBezTo>
                        <a:pt x="10064" y="15757"/>
                        <a:pt x="10064" y="15757"/>
                        <a:pt x="10064" y="15757"/>
                      </a:cubicBezTo>
                      <a:cubicBezTo>
                        <a:pt x="9945" y="16522"/>
                        <a:pt x="9945" y="16522"/>
                        <a:pt x="9945" y="16522"/>
                      </a:cubicBezTo>
                      <a:lnTo>
                        <a:pt x="9627" y="18586"/>
                      </a:lnTo>
                      <a:close/>
                      <a:moveTo>
                        <a:pt x="11536" y="15757"/>
                      </a:moveTo>
                      <a:cubicBezTo>
                        <a:pt x="11655" y="15557"/>
                        <a:pt x="11655" y="15557"/>
                        <a:pt x="11655" y="15557"/>
                      </a:cubicBezTo>
                      <a:cubicBezTo>
                        <a:pt x="11695" y="15624"/>
                        <a:pt x="11735" y="15657"/>
                        <a:pt x="11775" y="15690"/>
                      </a:cubicBezTo>
                      <a:cubicBezTo>
                        <a:pt x="11775" y="15723"/>
                        <a:pt x="11775" y="15723"/>
                        <a:pt x="11814" y="15723"/>
                      </a:cubicBezTo>
                      <a:cubicBezTo>
                        <a:pt x="11814" y="15757"/>
                        <a:pt x="11814" y="15757"/>
                        <a:pt x="11814" y="15757"/>
                      </a:cubicBezTo>
                      <a:cubicBezTo>
                        <a:pt x="11814" y="15757"/>
                        <a:pt x="11854" y="15790"/>
                        <a:pt x="11854" y="15790"/>
                      </a:cubicBezTo>
                      <a:cubicBezTo>
                        <a:pt x="11854" y="15790"/>
                        <a:pt x="11854" y="15790"/>
                        <a:pt x="11854" y="15823"/>
                      </a:cubicBezTo>
                      <a:cubicBezTo>
                        <a:pt x="11854" y="15823"/>
                        <a:pt x="11894" y="15823"/>
                        <a:pt x="11894" y="15823"/>
                      </a:cubicBezTo>
                      <a:cubicBezTo>
                        <a:pt x="11894" y="15857"/>
                        <a:pt x="11894" y="15857"/>
                        <a:pt x="11894" y="15857"/>
                      </a:cubicBezTo>
                      <a:cubicBezTo>
                        <a:pt x="11894" y="15857"/>
                        <a:pt x="11894" y="15857"/>
                        <a:pt x="11894" y="15890"/>
                      </a:cubicBezTo>
                      <a:cubicBezTo>
                        <a:pt x="11934" y="15890"/>
                        <a:pt x="11934" y="15890"/>
                        <a:pt x="11934" y="15890"/>
                      </a:cubicBezTo>
                      <a:cubicBezTo>
                        <a:pt x="11934" y="15890"/>
                        <a:pt x="11934" y="15890"/>
                        <a:pt x="11934" y="15923"/>
                      </a:cubicBezTo>
                      <a:cubicBezTo>
                        <a:pt x="11934" y="15923"/>
                        <a:pt x="11934" y="15923"/>
                        <a:pt x="11934" y="15923"/>
                      </a:cubicBezTo>
                      <a:cubicBezTo>
                        <a:pt x="11934" y="15923"/>
                        <a:pt x="11973" y="15923"/>
                        <a:pt x="11973" y="15923"/>
                      </a:cubicBezTo>
                      <a:cubicBezTo>
                        <a:pt x="11973" y="15923"/>
                        <a:pt x="11973" y="15956"/>
                        <a:pt x="11973" y="15956"/>
                      </a:cubicBezTo>
                      <a:cubicBezTo>
                        <a:pt x="11973" y="15956"/>
                        <a:pt x="11973" y="15956"/>
                        <a:pt x="11973" y="15956"/>
                      </a:cubicBezTo>
                      <a:cubicBezTo>
                        <a:pt x="11973" y="15956"/>
                        <a:pt x="11973" y="15956"/>
                        <a:pt x="11973" y="15956"/>
                      </a:cubicBezTo>
                      <a:cubicBezTo>
                        <a:pt x="11973" y="15956"/>
                        <a:pt x="11973" y="15956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13" y="15990"/>
                        <a:pt x="12013" y="15990"/>
                        <a:pt x="12013" y="15990"/>
                      </a:cubicBezTo>
                      <a:cubicBezTo>
                        <a:pt x="12053" y="15990"/>
                        <a:pt x="12053" y="16023"/>
                        <a:pt x="12053" y="16023"/>
                      </a:cubicBezTo>
                      <a:cubicBezTo>
                        <a:pt x="12053" y="16023"/>
                        <a:pt x="12093" y="16023"/>
                        <a:pt x="12133" y="16023"/>
                      </a:cubicBezTo>
                      <a:cubicBezTo>
                        <a:pt x="12133" y="16023"/>
                        <a:pt x="12133" y="16023"/>
                        <a:pt x="12133" y="16023"/>
                      </a:cubicBezTo>
                      <a:cubicBezTo>
                        <a:pt x="12133" y="16023"/>
                        <a:pt x="12133" y="16023"/>
                        <a:pt x="12133" y="16023"/>
                      </a:cubicBezTo>
                      <a:cubicBezTo>
                        <a:pt x="12172" y="16023"/>
                        <a:pt x="12172" y="16023"/>
                        <a:pt x="12172" y="16023"/>
                      </a:cubicBezTo>
                      <a:cubicBezTo>
                        <a:pt x="12172" y="16023"/>
                        <a:pt x="12172" y="16023"/>
                        <a:pt x="12172" y="16023"/>
                      </a:cubicBezTo>
                      <a:cubicBezTo>
                        <a:pt x="12172" y="16023"/>
                        <a:pt x="12172" y="16023"/>
                        <a:pt x="12172" y="16023"/>
                      </a:cubicBezTo>
                      <a:cubicBezTo>
                        <a:pt x="12172" y="16023"/>
                        <a:pt x="12172" y="16023"/>
                        <a:pt x="12172" y="16023"/>
                      </a:cubicBezTo>
                      <a:cubicBezTo>
                        <a:pt x="12172" y="16023"/>
                        <a:pt x="12172" y="16023"/>
                        <a:pt x="12172" y="16023"/>
                      </a:cubicBezTo>
                      <a:cubicBezTo>
                        <a:pt x="12172" y="16023"/>
                        <a:pt x="12172" y="16023"/>
                        <a:pt x="12172" y="16023"/>
                      </a:cubicBezTo>
                      <a:cubicBezTo>
                        <a:pt x="12212" y="16023"/>
                        <a:pt x="12212" y="16023"/>
                        <a:pt x="12212" y="16023"/>
                      </a:cubicBezTo>
                      <a:cubicBezTo>
                        <a:pt x="12212" y="16023"/>
                        <a:pt x="12212" y="16023"/>
                        <a:pt x="12212" y="16023"/>
                      </a:cubicBezTo>
                      <a:cubicBezTo>
                        <a:pt x="12212" y="16023"/>
                        <a:pt x="12212" y="16023"/>
                        <a:pt x="12212" y="16023"/>
                      </a:cubicBezTo>
                      <a:cubicBezTo>
                        <a:pt x="12212" y="16023"/>
                        <a:pt x="12212" y="16023"/>
                        <a:pt x="12212" y="16023"/>
                      </a:cubicBezTo>
                      <a:cubicBezTo>
                        <a:pt x="12252" y="16023"/>
                        <a:pt x="12252" y="16023"/>
                        <a:pt x="12252" y="16023"/>
                      </a:cubicBezTo>
                      <a:cubicBezTo>
                        <a:pt x="12252" y="16023"/>
                        <a:pt x="12252" y="16023"/>
                        <a:pt x="12252" y="16023"/>
                      </a:cubicBezTo>
                      <a:cubicBezTo>
                        <a:pt x="12252" y="16023"/>
                        <a:pt x="12252" y="16023"/>
                        <a:pt x="12292" y="15990"/>
                      </a:cubicBezTo>
                      <a:cubicBezTo>
                        <a:pt x="12292" y="15990"/>
                        <a:pt x="12292" y="15990"/>
                        <a:pt x="12292" y="15990"/>
                      </a:cubicBezTo>
                      <a:cubicBezTo>
                        <a:pt x="12292" y="15990"/>
                        <a:pt x="12292" y="15990"/>
                        <a:pt x="12292" y="15990"/>
                      </a:cubicBezTo>
                      <a:cubicBezTo>
                        <a:pt x="12292" y="15990"/>
                        <a:pt x="12331" y="15990"/>
                        <a:pt x="12331" y="15990"/>
                      </a:cubicBezTo>
                      <a:cubicBezTo>
                        <a:pt x="12331" y="15990"/>
                        <a:pt x="12331" y="15956"/>
                        <a:pt x="12331" y="15956"/>
                      </a:cubicBezTo>
                      <a:cubicBezTo>
                        <a:pt x="12331" y="15956"/>
                        <a:pt x="12331" y="15956"/>
                        <a:pt x="12331" y="15956"/>
                      </a:cubicBezTo>
                      <a:cubicBezTo>
                        <a:pt x="12371" y="15956"/>
                        <a:pt x="12371" y="15956"/>
                        <a:pt x="12371" y="15923"/>
                      </a:cubicBezTo>
                      <a:cubicBezTo>
                        <a:pt x="12371" y="15923"/>
                        <a:pt x="12411" y="15923"/>
                        <a:pt x="12411" y="15923"/>
                      </a:cubicBezTo>
                      <a:cubicBezTo>
                        <a:pt x="12411" y="15923"/>
                        <a:pt x="12411" y="15890"/>
                        <a:pt x="12451" y="15890"/>
                      </a:cubicBezTo>
                      <a:cubicBezTo>
                        <a:pt x="12451" y="15890"/>
                        <a:pt x="12451" y="15890"/>
                        <a:pt x="12451" y="15890"/>
                      </a:cubicBezTo>
                      <a:cubicBezTo>
                        <a:pt x="12451" y="15890"/>
                        <a:pt x="12491" y="15857"/>
                        <a:pt x="12491" y="15857"/>
                      </a:cubicBezTo>
                      <a:cubicBezTo>
                        <a:pt x="12491" y="15857"/>
                        <a:pt x="12491" y="15857"/>
                        <a:pt x="12530" y="15857"/>
                      </a:cubicBezTo>
                      <a:cubicBezTo>
                        <a:pt x="12530" y="15823"/>
                        <a:pt x="12530" y="15823"/>
                        <a:pt x="12570" y="15823"/>
                      </a:cubicBezTo>
                      <a:cubicBezTo>
                        <a:pt x="12570" y="15790"/>
                        <a:pt x="12570" y="15790"/>
                        <a:pt x="12570" y="15790"/>
                      </a:cubicBezTo>
                      <a:cubicBezTo>
                        <a:pt x="12610" y="15790"/>
                        <a:pt x="12650" y="15757"/>
                        <a:pt x="12650" y="15757"/>
                      </a:cubicBezTo>
                      <a:cubicBezTo>
                        <a:pt x="12650" y="15723"/>
                        <a:pt x="12690" y="15723"/>
                        <a:pt x="12690" y="15723"/>
                      </a:cubicBezTo>
                      <a:cubicBezTo>
                        <a:pt x="12690" y="15723"/>
                        <a:pt x="12729" y="15690"/>
                        <a:pt x="12729" y="15690"/>
                      </a:cubicBezTo>
                      <a:cubicBezTo>
                        <a:pt x="12769" y="15690"/>
                        <a:pt x="12769" y="15657"/>
                        <a:pt x="12769" y="15657"/>
                      </a:cubicBezTo>
                      <a:cubicBezTo>
                        <a:pt x="12809" y="15657"/>
                        <a:pt x="12809" y="15624"/>
                        <a:pt x="12849" y="15624"/>
                      </a:cubicBezTo>
                      <a:cubicBezTo>
                        <a:pt x="12849" y="15590"/>
                        <a:pt x="12849" y="15590"/>
                        <a:pt x="12849" y="15590"/>
                      </a:cubicBezTo>
                      <a:cubicBezTo>
                        <a:pt x="12769" y="15890"/>
                        <a:pt x="12729" y="16123"/>
                        <a:pt x="12729" y="16156"/>
                      </a:cubicBezTo>
                      <a:cubicBezTo>
                        <a:pt x="11934" y="18586"/>
                        <a:pt x="11934" y="18586"/>
                        <a:pt x="11934" y="18586"/>
                      </a:cubicBezTo>
                      <a:lnTo>
                        <a:pt x="11536" y="15757"/>
                      </a:lnTo>
                      <a:close/>
                      <a:moveTo>
                        <a:pt x="15394" y="13959"/>
                      </a:moveTo>
                      <a:cubicBezTo>
                        <a:pt x="15633" y="14592"/>
                        <a:pt x="16071" y="15923"/>
                        <a:pt x="16230" y="16389"/>
                      </a:cubicBezTo>
                      <a:cubicBezTo>
                        <a:pt x="13923" y="16689"/>
                        <a:pt x="13923" y="16689"/>
                        <a:pt x="13923" y="16689"/>
                      </a:cubicBezTo>
                      <a:cubicBezTo>
                        <a:pt x="13127" y="16123"/>
                        <a:pt x="13127" y="16123"/>
                        <a:pt x="13127" y="16123"/>
                      </a:cubicBezTo>
                      <a:cubicBezTo>
                        <a:pt x="13167" y="15956"/>
                        <a:pt x="13246" y="15590"/>
                        <a:pt x="13366" y="15191"/>
                      </a:cubicBezTo>
                      <a:cubicBezTo>
                        <a:pt x="13525" y="14492"/>
                        <a:pt x="13604" y="14026"/>
                        <a:pt x="13684" y="13760"/>
                      </a:cubicBezTo>
                      <a:cubicBezTo>
                        <a:pt x="13684" y="13660"/>
                        <a:pt x="13684" y="13593"/>
                        <a:pt x="13684" y="13527"/>
                      </a:cubicBezTo>
                      <a:cubicBezTo>
                        <a:pt x="13724" y="13294"/>
                        <a:pt x="13724" y="12928"/>
                        <a:pt x="13724" y="12661"/>
                      </a:cubicBezTo>
                      <a:cubicBezTo>
                        <a:pt x="13764" y="12695"/>
                        <a:pt x="13803" y="12728"/>
                        <a:pt x="13843" y="12728"/>
                      </a:cubicBezTo>
                      <a:cubicBezTo>
                        <a:pt x="14042" y="12928"/>
                        <a:pt x="15036" y="13560"/>
                        <a:pt x="15275" y="13693"/>
                      </a:cubicBezTo>
                      <a:cubicBezTo>
                        <a:pt x="15275" y="13726"/>
                        <a:pt x="15315" y="13793"/>
                        <a:pt x="15394" y="13959"/>
                      </a:cubicBezTo>
                      <a:close/>
                      <a:moveTo>
                        <a:pt x="7836" y="12661"/>
                      </a:moveTo>
                      <a:cubicBezTo>
                        <a:pt x="7836" y="12928"/>
                        <a:pt x="7876" y="13294"/>
                        <a:pt x="7876" y="13527"/>
                      </a:cubicBezTo>
                      <a:cubicBezTo>
                        <a:pt x="7876" y="13593"/>
                        <a:pt x="7876" y="13660"/>
                        <a:pt x="7916" y="13760"/>
                      </a:cubicBezTo>
                      <a:cubicBezTo>
                        <a:pt x="7956" y="14026"/>
                        <a:pt x="8075" y="14492"/>
                        <a:pt x="8234" y="15191"/>
                      </a:cubicBezTo>
                      <a:cubicBezTo>
                        <a:pt x="8314" y="15590"/>
                        <a:pt x="8433" y="15956"/>
                        <a:pt x="8473" y="16123"/>
                      </a:cubicBezTo>
                      <a:cubicBezTo>
                        <a:pt x="8354" y="16189"/>
                        <a:pt x="8354" y="16189"/>
                        <a:pt x="8354" y="16189"/>
                      </a:cubicBezTo>
                      <a:cubicBezTo>
                        <a:pt x="7677" y="16689"/>
                        <a:pt x="7677" y="16689"/>
                        <a:pt x="7677" y="16689"/>
                      </a:cubicBezTo>
                      <a:cubicBezTo>
                        <a:pt x="5330" y="16389"/>
                        <a:pt x="5330" y="16389"/>
                        <a:pt x="5330" y="16389"/>
                      </a:cubicBezTo>
                      <a:cubicBezTo>
                        <a:pt x="5370" y="16289"/>
                        <a:pt x="5450" y="16123"/>
                        <a:pt x="5529" y="15923"/>
                      </a:cubicBezTo>
                      <a:cubicBezTo>
                        <a:pt x="5728" y="15291"/>
                        <a:pt x="6007" y="14425"/>
                        <a:pt x="6206" y="13959"/>
                      </a:cubicBezTo>
                      <a:cubicBezTo>
                        <a:pt x="6285" y="13793"/>
                        <a:pt x="6325" y="13726"/>
                        <a:pt x="6325" y="13693"/>
                      </a:cubicBezTo>
                      <a:cubicBezTo>
                        <a:pt x="6524" y="13560"/>
                        <a:pt x="7558" y="12928"/>
                        <a:pt x="7757" y="12728"/>
                      </a:cubicBezTo>
                      <a:cubicBezTo>
                        <a:pt x="7757" y="12728"/>
                        <a:pt x="7797" y="12695"/>
                        <a:pt x="7836" y="12661"/>
                      </a:cubicBezTo>
                      <a:close/>
                      <a:moveTo>
                        <a:pt x="7996" y="21115"/>
                      </a:moveTo>
                      <a:cubicBezTo>
                        <a:pt x="5728" y="18386"/>
                        <a:pt x="5728" y="18386"/>
                        <a:pt x="5728" y="18386"/>
                      </a:cubicBezTo>
                      <a:cubicBezTo>
                        <a:pt x="7836" y="16988"/>
                        <a:pt x="7836" y="16988"/>
                        <a:pt x="7836" y="16988"/>
                      </a:cubicBezTo>
                      <a:cubicBezTo>
                        <a:pt x="8552" y="16456"/>
                        <a:pt x="8552" y="16456"/>
                        <a:pt x="8552" y="16456"/>
                      </a:cubicBezTo>
                      <a:cubicBezTo>
                        <a:pt x="10064" y="21248"/>
                        <a:pt x="10064" y="21248"/>
                        <a:pt x="10064" y="21248"/>
                      </a:cubicBezTo>
                      <a:cubicBezTo>
                        <a:pt x="9905" y="21248"/>
                        <a:pt x="9746" y="21215"/>
                        <a:pt x="9627" y="21215"/>
                      </a:cubicBezTo>
                      <a:cubicBezTo>
                        <a:pt x="9070" y="21215"/>
                        <a:pt x="8513" y="21182"/>
                        <a:pt x="7996" y="21115"/>
                      </a:cubicBezTo>
                      <a:close/>
                      <a:moveTo>
                        <a:pt x="11536" y="21248"/>
                      </a:moveTo>
                      <a:cubicBezTo>
                        <a:pt x="13008" y="16456"/>
                        <a:pt x="13008" y="16456"/>
                        <a:pt x="13008" y="16456"/>
                      </a:cubicBezTo>
                      <a:cubicBezTo>
                        <a:pt x="13724" y="16988"/>
                        <a:pt x="13724" y="16988"/>
                        <a:pt x="13724" y="16988"/>
                      </a:cubicBezTo>
                      <a:cubicBezTo>
                        <a:pt x="15832" y="18386"/>
                        <a:pt x="15832" y="18386"/>
                        <a:pt x="15832" y="18386"/>
                      </a:cubicBezTo>
                      <a:cubicBezTo>
                        <a:pt x="13604" y="21115"/>
                        <a:pt x="13604" y="21115"/>
                        <a:pt x="13604" y="21115"/>
                      </a:cubicBezTo>
                      <a:cubicBezTo>
                        <a:pt x="13048" y="21182"/>
                        <a:pt x="12491" y="21215"/>
                        <a:pt x="11973" y="21215"/>
                      </a:cubicBezTo>
                      <a:cubicBezTo>
                        <a:pt x="11814" y="21215"/>
                        <a:pt x="11655" y="21248"/>
                        <a:pt x="11536" y="2124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</p:spPr>
              <p:txBody>
                <a:bodyPr lIns="0" tIns="0" rIns="0" bIns="0"/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Shape 17075"/>
                <p:cNvSpPr/>
                <p:nvPr/>
              </p:nvSpPr>
              <p:spPr>
                <a:xfrm>
                  <a:off x="3030689" y="3994317"/>
                  <a:ext cx="256999" cy="37078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871"/>
                      </a:moveTo>
                      <a:cubicBezTo>
                        <a:pt x="21512" y="19057"/>
                        <a:pt x="21467" y="18243"/>
                        <a:pt x="21379" y="17463"/>
                      </a:cubicBezTo>
                      <a:cubicBezTo>
                        <a:pt x="21158" y="15530"/>
                        <a:pt x="20540" y="15022"/>
                        <a:pt x="20496" y="14988"/>
                      </a:cubicBezTo>
                      <a:cubicBezTo>
                        <a:pt x="20452" y="14954"/>
                        <a:pt x="20407" y="14954"/>
                        <a:pt x="20407" y="14920"/>
                      </a:cubicBezTo>
                      <a:cubicBezTo>
                        <a:pt x="20407" y="14920"/>
                        <a:pt x="19745" y="14784"/>
                        <a:pt x="18685" y="14547"/>
                      </a:cubicBezTo>
                      <a:cubicBezTo>
                        <a:pt x="17978" y="14377"/>
                        <a:pt x="16476" y="13937"/>
                        <a:pt x="15593" y="13665"/>
                      </a:cubicBezTo>
                      <a:cubicBezTo>
                        <a:pt x="15504" y="13428"/>
                        <a:pt x="15460" y="13394"/>
                        <a:pt x="15416" y="13360"/>
                      </a:cubicBezTo>
                      <a:cubicBezTo>
                        <a:pt x="15283" y="13292"/>
                        <a:pt x="14665" y="12885"/>
                        <a:pt x="14267" y="12614"/>
                      </a:cubicBezTo>
                      <a:cubicBezTo>
                        <a:pt x="14621" y="12478"/>
                        <a:pt x="14930" y="12309"/>
                        <a:pt x="15195" y="12105"/>
                      </a:cubicBezTo>
                      <a:cubicBezTo>
                        <a:pt x="15902" y="11563"/>
                        <a:pt x="16211" y="10885"/>
                        <a:pt x="16079" y="10139"/>
                      </a:cubicBezTo>
                      <a:cubicBezTo>
                        <a:pt x="15990" y="9664"/>
                        <a:pt x="15725" y="9155"/>
                        <a:pt x="15283" y="8749"/>
                      </a:cubicBezTo>
                      <a:cubicBezTo>
                        <a:pt x="15328" y="8681"/>
                        <a:pt x="15372" y="8613"/>
                        <a:pt x="15372" y="8545"/>
                      </a:cubicBezTo>
                      <a:cubicBezTo>
                        <a:pt x="15504" y="8308"/>
                        <a:pt x="15637" y="8036"/>
                        <a:pt x="15637" y="7799"/>
                      </a:cubicBezTo>
                      <a:cubicBezTo>
                        <a:pt x="15681" y="7596"/>
                        <a:pt x="15593" y="7324"/>
                        <a:pt x="15504" y="7087"/>
                      </a:cubicBezTo>
                      <a:cubicBezTo>
                        <a:pt x="15548" y="7019"/>
                        <a:pt x="15593" y="6985"/>
                        <a:pt x="15637" y="6917"/>
                      </a:cubicBezTo>
                      <a:cubicBezTo>
                        <a:pt x="15637" y="6884"/>
                        <a:pt x="15637" y="6884"/>
                        <a:pt x="15637" y="6884"/>
                      </a:cubicBezTo>
                      <a:cubicBezTo>
                        <a:pt x="15637" y="6850"/>
                        <a:pt x="15681" y="6850"/>
                        <a:pt x="15681" y="6850"/>
                      </a:cubicBezTo>
                      <a:cubicBezTo>
                        <a:pt x="15813" y="6544"/>
                        <a:pt x="15946" y="6239"/>
                        <a:pt x="16079" y="5934"/>
                      </a:cubicBezTo>
                      <a:cubicBezTo>
                        <a:pt x="16211" y="5493"/>
                        <a:pt x="16255" y="5052"/>
                        <a:pt x="16167" y="4612"/>
                      </a:cubicBezTo>
                      <a:cubicBezTo>
                        <a:pt x="17404" y="2747"/>
                        <a:pt x="17404" y="2747"/>
                        <a:pt x="17404" y="2747"/>
                      </a:cubicBezTo>
                      <a:cubicBezTo>
                        <a:pt x="17404" y="2713"/>
                        <a:pt x="17404" y="2645"/>
                        <a:pt x="17360" y="2577"/>
                      </a:cubicBezTo>
                      <a:cubicBezTo>
                        <a:pt x="15858" y="949"/>
                        <a:pt x="13384" y="0"/>
                        <a:pt x="10822" y="0"/>
                      </a:cubicBezTo>
                      <a:cubicBezTo>
                        <a:pt x="8216" y="0"/>
                        <a:pt x="5742" y="949"/>
                        <a:pt x="4240" y="2577"/>
                      </a:cubicBezTo>
                      <a:cubicBezTo>
                        <a:pt x="4196" y="2645"/>
                        <a:pt x="4196" y="2713"/>
                        <a:pt x="4240" y="2747"/>
                      </a:cubicBezTo>
                      <a:cubicBezTo>
                        <a:pt x="5477" y="4612"/>
                        <a:pt x="5477" y="4612"/>
                        <a:pt x="5477" y="4612"/>
                      </a:cubicBezTo>
                      <a:cubicBezTo>
                        <a:pt x="5433" y="4679"/>
                        <a:pt x="5433" y="4747"/>
                        <a:pt x="5433" y="4781"/>
                      </a:cubicBezTo>
                      <a:cubicBezTo>
                        <a:pt x="5301" y="5527"/>
                        <a:pt x="5477" y="6375"/>
                        <a:pt x="5831" y="6985"/>
                      </a:cubicBezTo>
                      <a:cubicBezTo>
                        <a:pt x="5875" y="7121"/>
                        <a:pt x="5919" y="7223"/>
                        <a:pt x="6007" y="7324"/>
                      </a:cubicBezTo>
                      <a:cubicBezTo>
                        <a:pt x="5963" y="7494"/>
                        <a:pt x="5963" y="7663"/>
                        <a:pt x="5963" y="7799"/>
                      </a:cubicBezTo>
                      <a:cubicBezTo>
                        <a:pt x="6007" y="8036"/>
                        <a:pt x="6096" y="8308"/>
                        <a:pt x="6228" y="8545"/>
                      </a:cubicBezTo>
                      <a:cubicBezTo>
                        <a:pt x="6272" y="8613"/>
                        <a:pt x="6272" y="8681"/>
                        <a:pt x="6317" y="8749"/>
                      </a:cubicBezTo>
                      <a:cubicBezTo>
                        <a:pt x="5875" y="9189"/>
                        <a:pt x="5566" y="9732"/>
                        <a:pt x="5521" y="10241"/>
                      </a:cubicBezTo>
                      <a:cubicBezTo>
                        <a:pt x="5433" y="10953"/>
                        <a:pt x="5742" y="11597"/>
                        <a:pt x="6405" y="12105"/>
                      </a:cubicBezTo>
                      <a:cubicBezTo>
                        <a:pt x="6670" y="12309"/>
                        <a:pt x="6979" y="12478"/>
                        <a:pt x="7333" y="12614"/>
                      </a:cubicBezTo>
                      <a:cubicBezTo>
                        <a:pt x="6935" y="12885"/>
                        <a:pt x="6317" y="13292"/>
                        <a:pt x="6228" y="13360"/>
                      </a:cubicBezTo>
                      <a:cubicBezTo>
                        <a:pt x="6140" y="13394"/>
                        <a:pt x="6096" y="13428"/>
                        <a:pt x="6007" y="13665"/>
                      </a:cubicBezTo>
                      <a:cubicBezTo>
                        <a:pt x="5124" y="13937"/>
                        <a:pt x="3622" y="14377"/>
                        <a:pt x="2915" y="14547"/>
                      </a:cubicBezTo>
                      <a:cubicBezTo>
                        <a:pt x="1855" y="14784"/>
                        <a:pt x="1237" y="14920"/>
                        <a:pt x="1237" y="14920"/>
                      </a:cubicBezTo>
                      <a:cubicBezTo>
                        <a:pt x="1193" y="14954"/>
                        <a:pt x="1148" y="14954"/>
                        <a:pt x="1148" y="14988"/>
                      </a:cubicBezTo>
                      <a:cubicBezTo>
                        <a:pt x="1060" y="15022"/>
                        <a:pt x="442" y="15530"/>
                        <a:pt x="221" y="17463"/>
                      </a:cubicBezTo>
                      <a:cubicBezTo>
                        <a:pt x="133" y="18243"/>
                        <a:pt x="88" y="19057"/>
                        <a:pt x="0" y="19871"/>
                      </a:cubicBezTo>
                      <a:cubicBezTo>
                        <a:pt x="0" y="19938"/>
                        <a:pt x="88" y="20006"/>
                        <a:pt x="133" y="20040"/>
                      </a:cubicBezTo>
                      <a:cubicBezTo>
                        <a:pt x="3269" y="20990"/>
                        <a:pt x="6582" y="21532"/>
                        <a:pt x="9939" y="21600"/>
                      </a:cubicBezTo>
                      <a:cubicBezTo>
                        <a:pt x="9939" y="21600"/>
                        <a:pt x="9939" y="21600"/>
                        <a:pt x="9939" y="21600"/>
                      </a:cubicBezTo>
                      <a:cubicBezTo>
                        <a:pt x="10115" y="21600"/>
                        <a:pt x="10248" y="21600"/>
                        <a:pt x="10425" y="21600"/>
                      </a:cubicBezTo>
                      <a:cubicBezTo>
                        <a:pt x="10425" y="21600"/>
                        <a:pt x="10425" y="21600"/>
                        <a:pt x="10425" y="21600"/>
                      </a:cubicBezTo>
                      <a:cubicBezTo>
                        <a:pt x="10513" y="21600"/>
                        <a:pt x="10513" y="21600"/>
                        <a:pt x="10513" y="21600"/>
                      </a:cubicBezTo>
                      <a:cubicBezTo>
                        <a:pt x="10601" y="21600"/>
                        <a:pt x="10734" y="21600"/>
                        <a:pt x="10822" y="21600"/>
                      </a:cubicBezTo>
                      <a:cubicBezTo>
                        <a:pt x="14488" y="21600"/>
                        <a:pt x="18066" y="21091"/>
                        <a:pt x="21467" y="20040"/>
                      </a:cubicBezTo>
                      <a:cubicBezTo>
                        <a:pt x="21556" y="20006"/>
                        <a:pt x="21600" y="19938"/>
                        <a:pt x="21600" y="19871"/>
                      </a:cubicBezTo>
                      <a:close/>
                      <a:moveTo>
                        <a:pt x="10822" y="305"/>
                      </a:moveTo>
                      <a:cubicBezTo>
                        <a:pt x="13207" y="305"/>
                        <a:pt x="15504" y="1221"/>
                        <a:pt x="16962" y="2713"/>
                      </a:cubicBezTo>
                      <a:cubicBezTo>
                        <a:pt x="15990" y="4171"/>
                        <a:pt x="15990" y="4171"/>
                        <a:pt x="15990" y="4171"/>
                      </a:cubicBezTo>
                      <a:cubicBezTo>
                        <a:pt x="15681" y="3594"/>
                        <a:pt x="15063" y="2781"/>
                        <a:pt x="14135" y="2713"/>
                      </a:cubicBezTo>
                      <a:cubicBezTo>
                        <a:pt x="13870" y="2306"/>
                        <a:pt x="13031" y="1899"/>
                        <a:pt x="12633" y="1797"/>
                      </a:cubicBezTo>
                      <a:cubicBezTo>
                        <a:pt x="12103" y="1628"/>
                        <a:pt x="11529" y="1526"/>
                        <a:pt x="10822" y="1526"/>
                      </a:cubicBezTo>
                      <a:cubicBezTo>
                        <a:pt x="9939" y="1526"/>
                        <a:pt x="8967" y="1695"/>
                        <a:pt x="8172" y="1967"/>
                      </a:cubicBezTo>
                      <a:cubicBezTo>
                        <a:pt x="6935" y="2408"/>
                        <a:pt x="6007" y="3187"/>
                        <a:pt x="5610" y="4137"/>
                      </a:cubicBezTo>
                      <a:cubicBezTo>
                        <a:pt x="4638" y="2713"/>
                        <a:pt x="4638" y="2713"/>
                        <a:pt x="4638" y="2713"/>
                      </a:cubicBezTo>
                      <a:cubicBezTo>
                        <a:pt x="6096" y="1221"/>
                        <a:pt x="8393" y="305"/>
                        <a:pt x="10822" y="305"/>
                      </a:cubicBezTo>
                      <a:close/>
                      <a:moveTo>
                        <a:pt x="15107" y="13597"/>
                      </a:moveTo>
                      <a:cubicBezTo>
                        <a:pt x="15107" y="13631"/>
                        <a:pt x="15151" y="13665"/>
                        <a:pt x="15239" y="13835"/>
                      </a:cubicBezTo>
                      <a:cubicBezTo>
                        <a:pt x="15460" y="14445"/>
                        <a:pt x="15946" y="15869"/>
                        <a:pt x="16123" y="16344"/>
                      </a:cubicBezTo>
                      <a:cubicBezTo>
                        <a:pt x="13737" y="16649"/>
                        <a:pt x="13737" y="16649"/>
                        <a:pt x="13737" y="16649"/>
                      </a:cubicBezTo>
                      <a:cubicBezTo>
                        <a:pt x="12677" y="16039"/>
                        <a:pt x="12677" y="16039"/>
                        <a:pt x="12677" y="16039"/>
                      </a:cubicBezTo>
                      <a:cubicBezTo>
                        <a:pt x="12854" y="15632"/>
                        <a:pt x="13384" y="14242"/>
                        <a:pt x="13517" y="13631"/>
                      </a:cubicBezTo>
                      <a:cubicBezTo>
                        <a:pt x="13517" y="13530"/>
                        <a:pt x="13517" y="13462"/>
                        <a:pt x="13517" y="13394"/>
                      </a:cubicBezTo>
                      <a:cubicBezTo>
                        <a:pt x="13517" y="13157"/>
                        <a:pt x="13472" y="12784"/>
                        <a:pt x="13472" y="12512"/>
                      </a:cubicBezTo>
                      <a:cubicBezTo>
                        <a:pt x="13561" y="12546"/>
                        <a:pt x="13605" y="12580"/>
                        <a:pt x="13605" y="12614"/>
                      </a:cubicBezTo>
                      <a:cubicBezTo>
                        <a:pt x="13826" y="12784"/>
                        <a:pt x="14886" y="13462"/>
                        <a:pt x="15107" y="13597"/>
                      </a:cubicBezTo>
                      <a:close/>
                      <a:moveTo>
                        <a:pt x="7067" y="8918"/>
                      </a:moveTo>
                      <a:cubicBezTo>
                        <a:pt x="7023" y="8715"/>
                        <a:pt x="7023" y="8511"/>
                        <a:pt x="6979" y="8274"/>
                      </a:cubicBezTo>
                      <a:cubicBezTo>
                        <a:pt x="7067" y="7494"/>
                        <a:pt x="7598" y="6443"/>
                        <a:pt x="8437" y="6104"/>
                      </a:cubicBezTo>
                      <a:cubicBezTo>
                        <a:pt x="8702" y="6002"/>
                        <a:pt x="9011" y="5900"/>
                        <a:pt x="9276" y="5832"/>
                      </a:cubicBezTo>
                      <a:cubicBezTo>
                        <a:pt x="9276" y="5866"/>
                        <a:pt x="9276" y="5900"/>
                        <a:pt x="9276" y="5934"/>
                      </a:cubicBezTo>
                      <a:cubicBezTo>
                        <a:pt x="9320" y="6002"/>
                        <a:pt x="9409" y="6036"/>
                        <a:pt x="9497" y="6036"/>
                      </a:cubicBezTo>
                      <a:cubicBezTo>
                        <a:pt x="9585" y="6036"/>
                        <a:pt x="9629" y="6036"/>
                        <a:pt x="9718" y="6036"/>
                      </a:cubicBezTo>
                      <a:cubicBezTo>
                        <a:pt x="10204" y="5968"/>
                        <a:pt x="10690" y="5900"/>
                        <a:pt x="11175" y="5765"/>
                      </a:cubicBezTo>
                      <a:cubicBezTo>
                        <a:pt x="11750" y="5629"/>
                        <a:pt x="12280" y="5392"/>
                        <a:pt x="12766" y="5086"/>
                      </a:cubicBezTo>
                      <a:cubicBezTo>
                        <a:pt x="12810" y="5052"/>
                        <a:pt x="12854" y="5019"/>
                        <a:pt x="12854" y="5019"/>
                      </a:cubicBezTo>
                      <a:cubicBezTo>
                        <a:pt x="12987" y="5358"/>
                        <a:pt x="13163" y="5663"/>
                        <a:pt x="13340" y="5900"/>
                      </a:cubicBezTo>
                      <a:cubicBezTo>
                        <a:pt x="13428" y="6070"/>
                        <a:pt x="13561" y="6239"/>
                        <a:pt x="13649" y="6409"/>
                      </a:cubicBezTo>
                      <a:cubicBezTo>
                        <a:pt x="13782" y="6578"/>
                        <a:pt x="13914" y="6782"/>
                        <a:pt x="14002" y="6951"/>
                      </a:cubicBezTo>
                      <a:cubicBezTo>
                        <a:pt x="14179" y="7223"/>
                        <a:pt x="14577" y="8070"/>
                        <a:pt x="14621" y="8240"/>
                      </a:cubicBezTo>
                      <a:cubicBezTo>
                        <a:pt x="14577" y="8477"/>
                        <a:pt x="14577" y="8715"/>
                        <a:pt x="14533" y="8918"/>
                      </a:cubicBezTo>
                      <a:cubicBezTo>
                        <a:pt x="14356" y="9800"/>
                        <a:pt x="13561" y="10512"/>
                        <a:pt x="12942" y="10953"/>
                      </a:cubicBezTo>
                      <a:cubicBezTo>
                        <a:pt x="12810" y="11054"/>
                        <a:pt x="12810" y="11054"/>
                        <a:pt x="12810" y="11054"/>
                      </a:cubicBezTo>
                      <a:cubicBezTo>
                        <a:pt x="12236" y="11495"/>
                        <a:pt x="11573" y="12004"/>
                        <a:pt x="11043" y="12038"/>
                      </a:cubicBezTo>
                      <a:cubicBezTo>
                        <a:pt x="10955" y="12038"/>
                        <a:pt x="10866" y="12038"/>
                        <a:pt x="10822" y="12038"/>
                      </a:cubicBezTo>
                      <a:cubicBezTo>
                        <a:pt x="10822" y="12038"/>
                        <a:pt x="10822" y="12038"/>
                        <a:pt x="10822" y="12038"/>
                      </a:cubicBezTo>
                      <a:cubicBezTo>
                        <a:pt x="10778" y="12038"/>
                        <a:pt x="10778" y="12038"/>
                        <a:pt x="10778" y="12038"/>
                      </a:cubicBezTo>
                      <a:cubicBezTo>
                        <a:pt x="10734" y="12038"/>
                        <a:pt x="10645" y="12038"/>
                        <a:pt x="10557" y="12038"/>
                      </a:cubicBezTo>
                      <a:cubicBezTo>
                        <a:pt x="10027" y="12004"/>
                        <a:pt x="9364" y="11495"/>
                        <a:pt x="8790" y="11054"/>
                      </a:cubicBezTo>
                      <a:cubicBezTo>
                        <a:pt x="8658" y="10953"/>
                        <a:pt x="8658" y="10953"/>
                        <a:pt x="8658" y="10953"/>
                      </a:cubicBezTo>
                      <a:cubicBezTo>
                        <a:pt x="8083" y="10512"/>
                        <a:pt x="7244" y="9800"/>
                        <a:pt x="7067" y="8918"/>
                      </a:cubicBezTo>
                      <a:close/>
                      <a:moveTo>
                        <a:pt x="8525" y="13428"/>
                      </a:moveTo>
                      <a:cubicBezTo>
                        <a:pt x="8525" y="13224"/>
                        <a:pt x="8525" y="12919"/>
                        <a:pt x="8525" y="12682"/>
                      </a:cubicBezTo>
                      <a:cubicBezTo>
                        <a:pt x="8569" y="12275"/>
                        <a:pt x="8569" y="11800"/>
                        <a:pt x="8569" y="11359"/>
                      </a:cubicBezTo>
                      <a:cubicBezTo>
                        <a:pt x="9232" y="11868"/>
                        <a:pt x="9894" y="12343"/>
                        <a:pt x="10557" y="12343"/>
                      </a:cubicBezTo>
                      <a:cubicBezTo>
                        <a:pt x="10645" y="12343"/>
                        <a:pt x="10734" y="12343"/>
                        <a:pt x="10822" y="12343"/>
                      </a:cubicBezTo>
                      <a:cubicBezTo>
                        <a:pt x="10866" y="12343"/>
                        <a:pt x="10910" y="12343"/>
                        <a:pt x="10999" y="12343"/>
                      </a:cubicBezTo>
                      <a:cubicBezTo>
                        <a:pt x="10999" y="12343"/>
                        <a:pt x="11043" y="12343"/>
                        <a:pt x="11043" y="12343"/>
                      </a:cubicBezTo>
                      <a:cubicBezTo>
                        <a:pt x="11706" y="12343"/>
                        <a:pt x="12368" y="11868"/>
                        <a:pt x="13031" y="11359"/>
                      </a:cubicBezTo>
                      <a:cubicBezTo>
                        <a:pt x="13031" y="11631"/>
                        <a:pt x="13031" y="11902"/>
                        <a:pt x="13031" y="12173"/>
                      </a:cubicBezTo>
                      <a:cubicBezTo>
                        <a:pt x="13031" y="12173"/>
                        <a:pt x="13031" y="12207"/>
                        <a:pt x="13031" y="12207"/>
                      </a:cubicBezTo>
                      <a:cubicBezTo>
                        <a:pt x="13031" y="12241"/>
                        <a:pt x="13075" y="12987"/>
                        <a:pt x="13119" y="13428"/>
                      </a:cubicBezTo>
                      <a:cubicBezTo>
                        <a:pt x="13119" y="13428"/>
                        <a:pt x="13075" y="13496"/>
                        <a:pt x="13075" y="13597"/>
                      </a:cubicBezTo>
                      <a:cubicBezTo>
                        <a:pt x="12942" y="14276"/>
                        <a:pt x="12280" y="15971"/>
                        <a:pt x="12236" y="16073"/>
                      </a:cubicBezTo>
                      <a:cubicBezTo>
                        <a:pt x="12191" y="16141"/>
                        <a:pt x="11485" y="17667"/>
                        <a:pt x="10822" y="19125"/>
                      </a:cubicBezTo>
                      <a:cubicBezTo>
                        <a:pt x="10115" y="17667"/>
                        <a:pt x="9409" y="16141"/>
                        <a:pt x="9364" y="16073"/>
                      </a:cubicBezTo>
                      <a:cubicBezTo>
                        <a:pt x="9320" y="15971"/>
                        <a:pt x="8658" y="14276"/>
                        <a:pt x="8525" y="13597"/>
                      </a:cubicBezTo>
                      <a:cubicBezTo>
                        <a:pt x="8525" y="13496"/>
                        <a:pt x="8525" y="13428"/>
                        <a:pt x="8525" y="13428"/>
                      </a:cubicBezTo>
                      <a:close/>
                      <a:moveTo>
                        <a:pt x="7333" y="17463"/>
                      </a:moveTo>
                      <a:cubicBezTo>
                        <a:pt x="8083" y="16921"/>
                        <a:pt x="8083" y="16921"/>
                        <a:pt x="8083" y="16921"/>
                      </a:cubicBezTo>
                      <a:cubicBezTo>
                        <a:pt x="9055" y="16378"/>
                        <a:pt x="9055" y="16378"/>
                        <a:pt x="9055" y="16378"/>
                      </a:cubicBezTo>
                      <a:cubicBezTo>
                        <a:pt x="9320" y="16887"/>
                        <a:pt x="9983" y="18311"/>
                        <a:pt x="10557" y="19599"/>
                      </a:cubicBezTo>
                      <a:cubicBezTo>
                        <a:pt x="10469" y="19837"/>
                        <a:pt x="10380" y="20074"/>
                        <a:pt x="10248" y="20278"/>
                      </a:cubicBezTo>
                      <a:cubicBezTo>
                        <a:pt x="9099" y="19159"/>
                        <a:pt x="7774" y="17870"/>
                        <a:pt x="7333" y="17463"/>
                      </a:cubicBezTo>
                      <a:close/>
                      <a:moveTo>
                        <a:pt x="10336" y="21261"/>
                      </a:moveTo>
                      <a:cubicBezTo>
                        <a:pt x="10292" y="21261"/>
                        <a:pt x="10292" y="21261"/>
                        <a:pt x="10248" y="21261"/>
                      </a:cubicBezTo>
                      <a:cubicBezTo>
                        <a:pt x="10336" y="21091"/>
                        <a:pt x="10425" y="20888"/>
                        <a:pt x="10513" y="20684"/>
                      </a:cubicBezTo>
                      <a:cubicBezTo>
                        <a:pt x="10690" y="20345"/>
                        <a:pt x="10822" y="20006"/>
                        <a:pt x="10999" y="19667"/>
                      </a:cubicBezTo>
                      <a:cubicBezTo>
                        <a:pt x="11617" y="18345"/>
                        <a:pt x="12280" y="16887"/>
                        <a:pt x="12545" y="16378"/>
                      </a:cubicBezTo>
                      <a:cubicBezTo>
                        <a:pt x="13517" y="16921"/>
                        <a:pt x="13517" y="16921"/>
                        <a:pt x="13517" y="16921"/>
                      </a:cubicBezTo>
                      <a:cubicBezTo>
                        <a:pt x="14267" y="17463"/>
                        <a:pt x="14267" y="17463"/>
                        <a:pt x="14267" y="17463"/>
                      </a:cubicBezTo>
                      <a:cubicBezTo>
                        <a:pt x="13737" y="17972"/>
                        <a:pt x="11529" y="20108"/>
                        <a:pt x="10336" y="21261"/>
                      </a:cubicBezTo>
                      <a:close/>
                      <a:moveTo>
                        <a:pt x="15063" y="8274"/>
                      </a:moveTo>
                      <a:cubicBezTo>
                        <a:pt x="15063" y="8172"/>
                        <a:pt x="15107" y="8036"/>
                        <a:pt x="15195" y="7833"/>
                      </a:cubicBezTo>
                      <a:cubicBezTo>
                        <a:pt x="15195" y="7799"/>
                        <a:pt x="15195" y="7731"/>
                        <a:pt x="15239" y="7663"/>
                      </a:cubicBezTo>
                      <a:cubicBezTo>
                        <a:pt x="15239" y="7697"/>
                        <a:pt x="15239" y="7731"/>
                        <a:pt x="15239" y="7765"/>
                      </a:cubicBezTo>
                      <a:cubicBezTo>
                        <a:pt x="15195" y="7901"/>
                        <a:pt x="15107" y="8104"/>
                        <a:pt x="15063" y="8308"/>
                      </a:cubicBezTo>
                      <a:cubicBezTo>
                        <a:pt x="15063" y="8308"/>
                        <a:pt x="15063" y="8274"/>
                        <a:pt x="15063" y="8274"/>
                      </a:cubicBezTo>
                      <a:close/>
                      <a:moveTo>
                        <a:pt x="7995" y="12614"/>
                      </a:moveTo>
                      <a:cubicBezTo>
                        <a:pt x="7995" y="12580"/>
                        <a:pt x="8039" y="12546"/>
                        <a:pt x="8128" y="12512"/>
                      </a:cubicBezTo>
                      <a:cubicBezTo>
                        <a:pt x="8128" y="12784"/>
                        <a:pt x="8083" y="13157"/>
                        <a:pt x="8083" y="13394"/>
                      </a:cubicBezTo>
                      <a:cubicBezTo>
                        <a:pt x="8083" y="13462"/>
                        <a:pt x="8083" y="13530"/>
                        <a:pt x="8128" y="13631"/>
                      </a:cubicBezTo>
                      <a:cubicBezTo>
                        <a:pt x="8216" y="14242"/>
                        <a:pt x="8746" y="15632"/>
                        <a:pt x="8923" y="16039"/>
                      </a:cubicBezTo>
                      <a:cubicBezTo>
                        <a:pt x="7863" y="16649"/>
                        <a:pt x="7863" y="16649"/>
                        <a:pt x="7863" y="16649"/>
                      </a:cubicBezTo>
                      <a:cubicBezTo>
                        <a:pt x="5477" y="16344"/>
                        <a:pt x="5477" y="16344"/>
                        <a:pt x="5477" y="16344"/>
                      </a:cubicBezTo>
                      <a:cubicBezTo>
                        <a:pt x="5654" y="15869"/>
                        <a:pt x="6140" y="14445"/>
                        <a:pt x="6405" y="13835"/>
                      </a:cubicBezTo>
                      <a:cubicBezTo>
                        <a:pt x="6449" y="13665"/>
                        <a:pt x="6493" y="13631"/>
                        <a:pt x="6493" y="13597"/>
                      </a:cubicBezTo>
                      <a:cubicBezTo>
                        <a:pt x="6714" y="13462"/>
                        <a:pt x="7774" y="12784"/>
                        <a:pt x="7995" y="12614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  <a:miter lim="400000"/>
                </a:ln>
              </p:spPr>
              <p:txBody>
                <a:bodyPr lIns="0" tIns="0" rIns="0" bIns="0"/>
                <a:lstStyle/>
                <a:p>
                  <a:pPr marL="0" marR="0" lvl="0" indent="0" defTabSz="914400" fontAlgn="auto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303" name="肘形连接符 95"/>
              <p:cNvCxnSpPr/>
              <p:nvPr/>
            </p:nvCxnSpPr>
            <p:spPr>
              <a:xfrm rot="16200000" flipH="1">
                <a:off x="3147917" y="1521377"/>
                <a:ext cx="1917" cy="4958784"/>
              </a:xfrm>
              <a:prstGeom prst="bentConnector3">
                <a:avLst>
                  <a:gd name="adj1" fmla="val -11924883"/>
                </a:avLst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4" name="肘形连接符 97"/>
              <p:cNvCxnSpPr/>
              <p:nvPr/>
            </p:nvCxnSpPr>
            <p:spPr>
              <a:xfrm rot="16200000" flipH="1">
                <a:off x="3147918" y="2413192"/>
                <a:ext cx="1917" cy="4958784"/>
              </a:xfrm>
              <a:prstGeom prst="bentConnector3">
                <a:avLst>
                  <a:gd name="adj1" fmla="val 12024883"/>
                </a:avLst>
              </a:prstGeom>
              <a:noFill/>
              <a:ln w="285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5" name="直接箭头连接符 304"/>
              <p:cNvCxnSpPr/>
              <p:nvPr/>
            </p:nvCxnSpPr>
            <p:spPr>
              <a:xfrm>
                <a:off x="1114748" y="4445719"/>
                <a:ext cx="1370830" cy="958"/>
              </a:xfrm>
              <a:prstGeom prst="straightConnector1"/>
              <a:noFill/>
              <a:ln w="28575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6" name="直接箭头连接符 305"/>
              <p:cNvCxnSpPr>
                <a:endCxn id="316" idx="0"/>
              </p:cNvCxnSpPr>
              <p:nvPr/>
            </p:nvCxnSpPr>
            <p:spPr>
              <a:xfrm>
                <a:off x="3575720" y="4445719"/>
                <a:ext cx="1109481" cy="11780"/>
              </a:xfrm>
              <a:prstGeom prst="straightConnector1"/>
              <a:noFill/>
              <a:ln w="28575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07" name="Shape 17734"/>
              <p:cNvSpPr/>
              <p:nvPr/>
            </p:nvSpPr>
            <p:spPr>
              <a:xfrm>
                <a:off x="2705127" y="2987190"/>
                <a:ext cx="554038" cy="5621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0" y="0"/>
                    </a:moveTo>
                    <a:cubicBezTo>
                      <a:pt x="4827" y="0"/>
                      <a:pt x="0" y="4800"/>
                      <a:pt x="0" y="10800"/>
                    </a:cubicBezTo>
                    <a:cubicBezTo>
                      <a:pt x="0" y="16680"/>
                      <a:pt x="4827" y="21600"/>
                      <a:pt x="10740" y="21600"/>
                    </a:cubicBezTo>
                    <a:cubicBezTo>
                      <a:pt x="16773" y="21600"/>
                      <a:pt x="21600" y="16680"/>
                      <a:pt x="21600" y="10800"/>
                    </a:cubicBezTo>
                    <a:cubicBezTo>
                      <a:pt x="21600" y="4800"/>
                      <a:pt x="16773" y="0"/>
                      <a:pt x="10740" y="0"/>
                    </a:cubicBezTo>
                    <a:close/>
                    <a:moveTo>
                      <a:pt x="10740" y="21000"/>
                    </a:moveTo>
                    <a:cubicBezTo>
                      <a:pt x="5068" y="21000"/>
                      <a:pt x="483" y="16440"/>
                      <a:pt x="483" y="10800"/>
                    </a:cubicBezTo>
                    <a:cubicBezTo>
                      <a:pt x="483" y="5160"/>
                      <a:pt x="5068" y="600"/>
                      <a:pt x="10740" y="600"/>
                    </a:cubicBezTo>
                    <a:cubicBezTo>
                      <a:pt x="16411" y="600"/>
                      <a:pt x="21117" y="5160"/>
                      <a:pt x="21117" y="10800"/>
                    </a:cubicBezTo>
                    <a:cubicBezTo>
                      <a:pt x="21117" y="16440"/>
                      <a:pt x="16411" y="21000"/>
                      <a:pt x="10740" y="21000"/>
                    </a:cubicBezTo>
                    <a:close/>
                  </a:path>
                </a:pathLst>
              </a:custGeom>
              <a:solidFill>
                <a:srgbClr val="4785BF"/>
              </a:solidFill>
              <a:ln w="19050">
                <a:solidFill>
                  <a:srgbClr val="4785BF"/>
                </a:solidFill>
                <a:miter lim="400000"/>
              </a:ln>
            </p:spPr>
            <p:txBody>
              <a:bodyPr lIns="0" tIns="0" rIns="0" bIns="0"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Shape 17735"/>
              <p:cNvSpPr/>
              <p:nvPr/>
            </p:nvSpPr>
            <p:spPr>
              <a:xfrm>
                <a:off x="2753032" y="3166684"/>
                <a:ext cx="448183" cy="2128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21600"/>
                    </a:moveTo>
                    <a:cubicBezTo>
                      <a:pt x="10577" y="21600"/>
                      <a:pt x="10279" y="21600"/>
                      <a:pt x="9981" y="21600"/>
                    </a:cubicBezTo>
                    <a:cubicBezTo>
                      <a:pt x="6108" y="20647"/>
                      <a:pt x="2681" y="15565"/>
                      <a:pt x="149" y="11435"/>
                    </a:cubicBezTo>
                    <a:cubicBezTo>
                      <a:pt x="0" y="11118"/>
                      <a:pt x="0" y="11118"/>
                      <a:pt x="0" y="11118"/>
                    </a:cubicBezTo>
                    <a:cubicBezTo>
                      <a:pt x="149" y="10482"/>
                      <a:pt x="149" y="10482"/>
                      <a:pt x="149" y="10482"/>
                    </a:cubicBezTo>
                    <a:cubicBezTo>
                      <a:pt x="3426" y="3812"/>
                      <a:pt x="7001" y="318"/>
                      <a:pt x="10428" y="0"/>
                    </a:cubicBezTo>
                    <a:cubicBezTo>
                      <a:pt x="10577" y="0"/>
                      <a:pt x="10577" y="0"/>
                      <a:pt x="10577" y="0"/>
                    </a:cubicBezTo>
                    <a:cubicBezTo>
                      <a:pt x="14003" y="0"/>
                      <a:pt x="17727" y="3494"/>
                      <a:pt x="21302" y="10165"/>
                    </a:cubicBezTo>
                    <a:cubicBezTo>
                      <a:pt x="21600" y="10482"/>
                      <a:pt x="21600" y="10482"/>
                      <a:pt x="21600" y="10482"/>
                    </a:cubicBezTo>
                    <a:cubicBezTo>
                      <a:pt x="21302" y="11118"/>
                      <a:pt x="21302" y="11118"/>
                      <a:pt x="21302" y="11118"/>
                    </a:cubicBezTo>
                    <a:cubicBezTo>
                      <a:pt x="17876" y="18106"/>
                      <a:pt x="14450" y="21600"/>
                      <a:pt x="10874" y="21600"/>
                    </a:cubicBezTo>
                    <a:cubicBezTo>
                      <a:pt x="10874" y="21600"/>
                      <a:pt x="10874" y="21600"/>
                      <a:pt x="10874" y="21600"/>
                    </a:cubicBezTo>
                    <a:close/>
                    <a:moveTo>
                      <a:pt x="8044" y="1906"/>
                    </a:moveTo>
                    <a:cubicBezTo>
                      <a:pt x="8044" y="1906"/>
                      <a:pt x="8044" y="1906"/>
                      <a:pt x="8044" y="1906"/>
                    </a:cubicBezTo>
                    <a:cubicBezTo>
                      <a:pt x="5661" y="3176"/>
                      <a:pt x="3426" y="6035"/>
                      <a:pt x="1192" y="10165"/>
                    </a:cubicBezTo>
                    <a:cubicBezTo>
                      <a:pt x="1043" y="10482"/>
                      <a:pt x="1043" y="10800"/>
                      <a:pt x="1043" y="10800"/>
                    </a:cubicBezTo>
                    <a:cubicBezTo>
                      <a:pt x="1043" y="11118"/>
                      <a:pt x="1043" y="11435"/>
                      <a:pt x="1192" y="11435"/>
                    </a:cubicBezTo>
                    <a:cubicBezTo>
                      <a:pt x="4469" y="17153"/>
                      <a:pt x="7299" y="20012"/>
                      <a:pt x="9981" y="20329"/>
                    </a:cubicBezTo>
                    <a:cubicBezTo>
                      <a:pt x="10279" y="20329"/>
                      <a:pt x="10577" y="20647"/>
                      <a:pt x="10874" y="20647"/>
                    </a:cubicBezTo>
                    <a:cubicBezTo>
                      <a:pt x="14003" y="20647"/>
                      <a:pt x="17131" y="17471"/>
                      <a:pt x="20408" y="11118"/>
                    </a:cubicBezTo>
                    <a:cubicBezTo>
                      <a:pt x="20557" y="11118"/>
                      <a:pt x="20557" y="10800"/>
                      <a:pt x="20557" y="10482"/>
                    </a:cubicBezTo>
                    <a:cubicBezTo>
                      <a:pt x="20557" y="10482"/>
                      <a:pt x="20557" y="10165"/>
                      <a:pt x="20408" y="10165"/>
                    </a:cubicBezTo>
                    <a:cubicBezTo>
                      <a:pt x="18025" y="6035"/>
                      <a:pt x="15641" y="3176"/>
                      <a:pt x="13258" y="1906"/>
                    </a:cubicBezTo>
                    <a:cubicBezTo>
                      <a:pt x="13258" y="1906"/>
                      <a:pt x="13258" y="1906"/>
                      <a:pt x="13258" y="1906"/>
                    </a:cubicBezTo>
                    <a:cubicBezTo>
                      <a:pt x="13109" y="1906"/>
                      <a:pt x="12960" y="2224"/>
                      <a:pt x="12960" y="2541"/>
                    </a:cubicBezTo>
                    <a:cubicBezTo>
                      <a:pt x="12811" y="2859"/>
                      <a:pt x="12811" y="3176"/>
                      <a:pt x="12960" y="3176"/>
                    </a:cubicBezTo>
                    <a:cubicBezTo>
                      <a:pt x="14003" y="4765"/>
                      <a:pt x="14450" y="6988"/>
                      <a:pt x="14450" y="9529"/>
                    </a:cubicBezTo>
                    <a:cubicBezTo>
                      <a:pt x="14450" y="13976"/>
                      <a:pt x="12811" y="17471"/>
                      <a:pt x="10577" y="17471"/>
                    </a:cubicBezTo>
                    <a:cubicBezTo>
                      <a:pt x="8491" y="17471"/>
                      <a:pt x="6852" y="13976"/>
                      <a:pt x="6852" y="9529"/>
                    </a:cubicBezTo>
                    <a:cubicBezTo>
                      <a:pt x="6852" y="7306"/>
                      <a:pt x="7150" y="5400"/>
                      <a:pt x="7895" y="4129"/>
                    </a:cubicBezTo>
                    <a:cubicBezTo>
                      <a:pt x="7746" y="4129"/>
                      <a:pt x="7746" y="4447"/>
                      <a:pt x="7746" y="4765"/>
                    </a:cubicBezTo>
                    <a:cubicBezTo>
                      <a:pt x="7746" y="6035"/>
                      <a:pt x="8193" y="6671"/>
                      <a:pt x="8789" y="6671"/>
                    </a:cubicBezTo>
                    <a:cubicBezTo>
                      <a:pt x="9236" y="6671"/>
                      <a:pt x="9683" y="6035"/>
                      <a:pt x="9683" y="4765"/>
                    </a:cubicBezTo>
                    <a:cubicBezTo>
                      <a:pt x="9683" y="3812"/>
                      <a:pt x="9236" y="2859"/>
                      <a:pt x="8789" y="2859"/>
                    </a:cubicBezTo>
                    <a:cubicBezTo>
                      <a:pt x="8640" y="2859"/>
                      <a:pt x="8491" y="2859"/>
                      <a:pt x="8342" y="3176"/>
                    </a:cubicBezTo>
                    <a:cubicBezTo>
                      <a:pt x="8491" y="2859"/>
                      <a:pt x="8491" y="2541"/>
                      <a:pt x="8342" y="2224"/>
                    </a:cubicBezTo>
                    <a:cubicBezTo>
                      <a:pt x="8342" y="1906"/>
                      <a:pt x="8193" y="1906"/>
                      <a:pt x="8044" y="1906"/>
                    </a:cubicBezTo>
                    <a:close/>
                    <a:moveTo>
                      <a:pt x="10577" y="5400"/>
                    </a:moveTo>
                    <a:cubicBezTo>
                      <a:pt x="9534" y="5400"/>
                      <a:pt x="8640" y="7306"/>
                      <a:pt x="8640" y="9529"/>
                    </a:cubicBezTo>
                    <a:cubicBezTo>
                      <a:pt x="8640" y="11753"/>
                      <a:pt x="9534" y="13659"/>
                      <a:pt x="10577" y="13659"/>
                    </a:cubicBezTo>
                    <a:cubicBezTo>
                      <a:pt x="11768" y="13659"/>
                      <a:pt x="12513" y="11753"/>
                      <a:pt x="12513" y="9529"/>
                    </a:cubicBezTo>
                    <a:cubicBezTo>
                      <a:pt x="12513" y="7306"/>
                      <a:pt x="11768" y="5400"/>
                      <a:pt x="10577" y="5400"/>
                    </a:cubicBezTo>
                    <a:close/>
                  </a:path>
                </a:pathLst>
              </a:custGeom>
              <a:solidFill>
                <a:srgbClr val="4785BF"/>
              </a:solidFill>
              <a:ln w="19050">
                <a:solidFill>
                  <a:srgbClr val="4785BF"/>
                </a:solidFill>
                <a:miter lim="400000"/>
              </a:ln>
            </p:spPr>
            <p:txBody>
              <a:bodyPr lIns="0" tIns="0" rIns="0" bIns="0"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Shape 10025"/>
              <p:cNvSpPr/>
              <p:nvPr/>
            </p:nvSpPr>
            <p:spPr>
              <a:xfrm>
                <a:off x="2634907" y="5344724"/>
                <a:ext cx="622985" cy="5393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5" h="21519" extrusionOk="0">
                    <a:moveTo>
                      <a:pt x="5116" y="3855"/>
                    </a:moveTo>
                    <a:cubicBezTo>
                      <a:pt x="4653" y="1635"/>
                      <a:pt x="4653" y="1635"/>
                      <a:pt x="4653" y="1635"/>
                    </a:cubicBezTo>
                    <a:cubicBezTo>
                      <a:pt x="4560" y="1332"/>
                      <a:pt x="4375" y="1029"/>
                      <a:pt x="4097" y="928"/>
                    </a:cubicBezTo>
                    <a:cubicBezTo>
                      <a:pt x="1130" y="20"/>
                      <a:pt x="1130" y="20"/>
                      <a:pt x="1130" y="20"/>
                    </a:cubicBezTo>
                    <a:cubicBezTo>
                      <a:pt x="667" y="-81"/>
                      <a:pt x="203" y="222"/>
                      <a:pt x="18" y="626"/>
                    </a:cubicBezTo>
                    <a:cubicBezTo>
                      <a:pt x="-75" y="1130"/>
                      <a:pt x="203" y="1635"/>
                      <a:pt x="667" y="1837"/>
                    </a:cubicBezTo>
                    <a:cubicBezTo>
                      <a:pt x="3077" y="2543"/>
                      <a:pt x="3077" y="2543"/>
                      <a:pt x="3077" y="2543"/>
                    </a:cubicBezTo>
                    <a:cubicBezTo>
                      <a:pt x="5580" y="14353"/>
                      <a:pt x="5580" y="14353"/>
                      <a:pt x="5580" y="14353"/>
                    </a:cubicBezTo>
                    <a:cubicBezTo>
                      <a:pt x="4838" y="16775"/>
                      <a:pt x="4838" y="16775"/>
                      <a:pt x="4838" y="16775"/>
                    </a:cubicBezTo>
                    <a:cubicBezTo>
                      <a:pt x="3911" y="17078"/>
                      <a:pt x="3262" y="17986"/>
                      <a:pt x="3262" y="19097"/>
                    </a:cubicBezTo>
                    <a:cubicBezTo>
                      <a:pt x="3262" y="20409"/>
                      <a:pt x="4282" y="21519"/>
                      <a:pt x="5487" y="21519"/>
                    </a:cubicBezTo>
                    <a:cubicBezTo>
                      <a:pt x="6414" y="21519"/>
                      <a:pt x="7156" y="20913"/>
                      <a:pt x="7527" y="20005"/>
                    </a:cubicBezTo>
                    <a:cubicBezTo>
                      <a:pt x="14294" y="20005"/>
                      <a:pt x="14294" y="20005"/>
                      <a:pt x="14294" y="20005"/>
                    </a:cubicBezTo>
                    <a:cubicBezTo>
                      <a:pt x="14665" y="20913"/>
                      <a:pt x="15407" y="21519"/>
                      <a:pt x="16334" y="21519"/>
                    </a:cubicBezTo>
                    <a:cubicBezTo>
                      <a:pt x="17539" y="21519"/>
                      <a:pt x="18558" y="20409"/>
                      <a:pt x="18558" y="19097"/>
                    </a:cubicBezTo>
                    <a:cubicBezTo>
                      <a:pt x="18558" y="17784"/>
                      <a:pt x="17539" y="16674"/>
                      <a:pt x="16334" y="16674"/>
                    </a:cubicBezTo>
                    <a:cubicBezTo>
                      <a:pt x="15499" y="16674"/>
                      <a:pt x="14665" y="17280"/>
                      <a:pt x="14294" y="18188"/>
                    </a:cubicBezTo>
                    <a:cubicBezTo>
                      <a:pt x="7527" y="18188"/>
                      <a:pt x="7527" y="18188"/>
                      <a:pt x="7527" y="18188"/>
                    </a:cubicBezTo>
                    <a:cubicBezTo>
                      <a:pt x="7341" y="17683"/>
                      <a:pt x="6970" y="17280"/>
                      <a:pt x="6600" y="16977"/>
                    </a:cubicBezTo>
                    <a:cubicBezTo>
                      <a:pt x="7249" y="14655"/>
                      <a:pt x="7249" y="14655"/>
                      <a:pt x="7249" y="14655"/>
                    </a:cubicBezTo>
                    <a:cubicBezTo>
                      <a:pt x="7249" y="14555"/>
                      <a:pt x="7249" y="14454"/>
                      <a:pt x="7249" y="14454"/>
                    </a:cubicBezTo>
                    <a:cubicBezTo>
                      <a:pt x="18837" y="14454"/>
                      <a:pt x="18837" y="14454"/>
                      <a:pt x="18837" y="14454"/>
                    </a:cubicBezTo>
                    <a:cubicBezTo>
                      <a:pt x="19207" y="14454"/>
                      <a:pt x="19578" y="14050"/>
                      <a:pt x="19578" y="13646"/>
                    </a:cubicBezTo>
                    <a:cubicBezTo>
                      <a:pt x="21525" y="5773"/>
                      <a:pt x="21525" y="5773"/>
                      <a:pt x="21525" y="5773"/>
                    </a:cubicBezTo>
                    <a:lnTo>
                      <a:pt x="5116" y="3855"/>
                    </a:lnTo>
                    <a:close/>
                    <a:moveTo>
                      <a:pt x="18280" y="12637"/>
                    </a:moveTo>
                    <a:cubicBezTo>
                      <a:pt x="18280" y="12637"/>
                      <a:pt x="18280" y="12637"/>
                      <a:pt x="18280" y="12637"/>
                    </a:cubicBezTo>
                    <a:cubicBezTo>
                      <a:pt x="7249" y="12536"/>
                      <a:pt x="7249" y="12536"/>
                      <a:pt x="7249" y="12536"/>
                    </a:cubicBezTo>
                    <a:cubicBezTo>
                      <a:pt x="7063" y="12536"/>
                      <a:pt x="6970" y="12435"/>
                      <a:pt x="6970" y="12233"/>
                    </a:cubicBezTo>
                    <a:cubicBezTo>
                      <a:pt x="6970" y="11930"/>
                      <a:pt x="7063" y="11829"/>
                      <a:pt x="7249" y="11829"/>
                    </a:cubicBezTo>
                    <a:cubicBezTo>
                      <a:pt x="7249" y="11829"/>
                      <a:pt x="7249" y="11829"/>
                      <a:pt x="7249" y="11829"/>
                    </a:cubicBezTo>
                    <a:cubicBezTo>
                      <a:pt x="18280" y="11829"/>
                      <a:pt x="18280" y="11829"/>
                      <a:pt x="18280" y="11829"/>
                    </a:cubicBezTo>
                    <a:cubicBezTo>
                      <a:pt x="18466" y="11829"/>
                      <a:pt x="18651" y="12031"/>
                      <a:pt x="18651" y="12233"/>
                    </a:cubicBezTo>
                    <a:cubicBezTo>
                      <a:pt x="18651" y="12435"/>
                      <a:pt x="18466" y="12637"/>
                      <a:pt x="18280" y="12637"/>
                    </a:cubicBezTo>
                    <a:close/>
                    <a:moveTo>
                      <a:pt x="18744" y="11022"/>
                    </a:moveTo>
                    <a:cubicBezTo>
                      <a:pt x="18744" y="11022"/>
                      <a:pt x="18744" y="11022"/>
                      <a:pt x="18744" y="11022"/>
                    </a:cubicBezTo>
                    <a:cubicBezTo>
                      <a:pt x="6692" y="10315"/>
                      <a:pt x="6692" y="10315"/>
                      <a:pt x="6692" y="10315"/>
                    </a:cubicBezTo>
                    <a:cubicBezTo>
                      <a:pt x="6600" y="10315"/>
                      <a:pt x="6507" y="10315"/>
                      <a:pt x="6414" y="10214"/>
                    </a:cubicBezTo>
                    <a:cubicBezTo>
                      <a:pt x="6322" y="9811"/>
                      <a:pt x="6322" y="9811"/>
                      <a:pt x="6322" y="9811"/>
                    </a:cubicBezTo>
                    <a:cubicBezTo>
                      <a:pt x="6414" y="9710"/>
                      <a:pt x="6507" y="9609"/>
                      <a:pt x="6692" y="9609"/>
                    </a:cubicBezTo>
                    <a:cubicBezTo>
                      <a:pt x="18744" y="10214"/>
                      <a:pt x="18744" y="10214"/>
                      <a:pt x="18744" y="10214"/>
                    </a:cubicBezTo>
                    <a:cubicBezTo>
                      <a:pt x="19022" y="10214"/>
                      <a:pt x="19115" y="10416"/>
                      <a:pt x="19115" y="10618"/>
                    </a:cubicBezTo>
                    <a:cubicBezTo>
                      <a:pt x="19115" y="10820"/>
                      <a:pt x="18929" y="11022"/>
                      <a:pt x="18744" y="11022"/>
                    </a:cubicBezTo>
                    <a:close/>
                    <a:moveTo>
                      <a:pt x="19300" y="9205"/>
                    </a:moveTo>
                    <a:cubicBezTo>
                      <a:pt x="19207" y="9205"/>
                      <a:pt x="19207" y="9205"/>
                      <a:pt x="19207" y="9205"/>
                    </a:cubicBezTo>
                    <a:cubicBezTo>
                      <a:pt x="6136" y="8095"/>
                      <a:pt x="6136" y="8095"/>
                      <a:pt x="6136" y="8095"/>
                    </a:cubicBezTo>
                    <a:cubicBezTo>
                      <a:pt x="6043" y="8095"/>
                      <a:pt x="6043" y="8095"/>
                      <a:pt x="5951" y="8095"/>
                    </a:cubicBezTo>
                    <a:cubicBezTo>
                      <a:pt x="5858" y="7590"/>
                      <a:pt x="5858" y="7590"/>
                      <a:pt x="5858" y="7590"/>
                    </a:cubicBezTo>
                    <a:cubicBezTo>
                      <a:pt x="5951" y="7388"/>
                      <a:pt x="6043" y="7388"/>
                      <a:pt x="6229" y="7388"/>
                    </a:cubicBezTo>
                    <a:cubicBezTo>
                      <a:pt x="19300" y="8398"/>
                      <a:pt x="19300" y="8398"/>
                      <a:pt x="19300" y="8398"/>
                    </a:cubicBezTo>
                    <a:cubicBezTo>
                      <a:pt x="19486" y="8398"/>
                      <a:pt x="19578" y="8599"/>
                      <a:pt x="19578" y="8801"/>
                    </a:cubicBezTo>
                    <a:cubicBezTo>
                      <a:pt x="19578" y="9003"/>
                      <a:pt x="19393" y="9205"/>
                      <a:pt x="19300" y="9205"/>
                    </a:cubicBezTo>
                    <a:close/>
                    <a:moveTo>
                      <a:pt x="19764" y="7388"/>
                    </a:moveTo>
                    <a:cubicBezTo>
                      <a:pt x="19764" y="7388"/>
                      <a:pt x="19764" y="7388"/>
                      <a:pt x="19671" y="7388"/>
                    </a:cubicBezTo>
                    <a:cubicBezTo>
                      <a:pt x="5673" y="5975"/>
                      <a:pt x="5673" y="5975"/>
                      <a:pt x="5673" y="5975"/>
                    </a:cubicBezTo>
                    <a:cubicBezTo>
                      <a:pt x="5580" y="5975"/>
                      <a:pt x="5580" y="5874"/>
                      <a:pt x="5487" y="5874"/>
                    </a:cubicBezTo>
                    <a:cubicBezTo>
                      <a:pt x="5395" y="5369"/>
                      <a:pt x="5395" y="5369"/>
                      <a:pt x="5395" y="5369"/>
                    </a:cubicBezTo>
                    <a:cubicBezTo>
                      <a:pt x="5487" y="5269"/>
                      <a:pt x="5580" y="5168"/>
                      <a:pt x="5765" y="5168"/>
                    </a:cubicBezTo>
                    <a:cubicBezTo>
                      <a:pt x="19764" y="6682"/>
                      <a:pt x="19764" y="6682"/>
                      <a:pt x="19764" y="6682"/>
                    </a:cubicBezTo>
                    <a:cubicBezTo>
                      <a:pt x="19949" y="6682"/>
                      <a:pt x="20134" y="6883"/>
                      <a:pt x="20134" y="7085"/>
                    </a:cubicBezTo>
                    <a:cubicBezTo>
                      <a:pt x="20042" y="7287"/>
                      <a:pt x="19949" y="7388"/>
                      <a:pt x="19764" y="7388"/>
                    </a:cubicBezTo>
                    <a:close/>
                  </a:path>
                </a:pathLst>
              </a:custGeom>
              <a:solidFill>
                <a:srgbClr val="4785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10" name="肘形连接符 128"/>
              <p:cNvCxnSpPr/>
              <p:nvPr/>
            </p:nvCxnSpPr>
            <p:spPr>
              <a:xfrm rot="5400000">
                <a:off x="1471907" y="4436992"/>
                <a:ext cx="2528083" cy="6238"/>
              </a:xfrm>
              <a:prstGeom prst="bentConnector4">
                <a:avLst>
                  <a:gd name="adj1" fmla="val 141"/>
                  <a:gd name="adj2" fmla="val 3764636"/>
                </a:avLst>
              </a:prstGeom>
              <a:noFill/>
              <a:ln w="28575" cap="flat" cmpd="sng" algn="ctr">
                <a:solidFill>
                  <a:srgbClr val="5B9BD5">
                    <a:lumMod val="75000"/>
                  </a:srgb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1" name="肘形连接符 133"/>
              <p:cNvCxnSpPr/>
              <p:nvPr/>
            </p:nvCxnSpPr>
            <p:spPr>
              <a:xfrm rot="16200000" flipH="1">
                <a:off x="2081082" y="4440110"/>
                <a:ext cx="2528084" cy="1"/>
              </a:xfrm>
              <a:prstGeom prst="bentConnector4">
                <a:avLst>
                  <a:gd name="adj1" fmla="val 356"/>
                  <a:gd name="adj2" fmla="val 22860100000"/>
                </a:avLst>
              </a:prstGeom>
              <a:noFill/>
              <a:ln w="28575" cap="flat" cmpd="sng" algn="ctr">
                <a:solidFill>
                  <a:srgbClr val="5B9BD5">
                    <a:lumMod val="75000"/>
                  </a:srgbClr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341" name="矩形 340"/>
            <p:cNvSpPr/>
            <p:nvPr/>
          </p:nvSpPr>
          <p:spPr>
            <a:xfrm>
              <a:off x="2329339" y="3717032"/>
              <a:ext cx="1124136" cy="188249"/>
            </a:xfrm>
            <a:prstGeom prst="rect"/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" b="1" i="0" u="none" strike="noStrike" kern="0" cap="none" spc="0" normalizeH="0" baseline="0" noProof="0" dirty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体验馆</a:t>
              </a: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3284524" y="6170558"/>
            <a:ext cx="2323619" cy="184666"/>
            <a:chOff x="4095117" y="4781176"/>
            <a:chExt cx="3585059" cy="184666"/>
          </a:xfrm>
        </p:grpSpPr>
        <p:sp>
          <p:nvSpPr>
            <p:cNvPr id="343" name="矩形 342"/>
            <p:cNvSpPr/>
            <p:nvPr/>
          </p:nvSpPr>
          <p:spPr>
            <a:xfrm>
              <a:off x="4095117" y="4807287"/>
              <a:ext cx="272691" cy="133337"/>
            </a:xfrm>
            <a:prstGeom prst="rect"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4367810" y="4781176"/>
              <a:ext cx="799576" cy="184666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需求路线</a:t>
              </a:r>
            </a:p>
          </p:txBody>
        </p:sp>
        <p:sp>
          <p:nvSpPr>
            <p:cNvPr id="345" name="矩形 344"/>
            <p:cNvSpPr/>
            <p:nvPr/>
          </p:nvSpPr>
          <p:spPr>
            <a:xfrm>
              <a:off x="5425861" y="4807287"/>
              <a:ext cx="272691" cy="133337"/>
            </a:xfrm>
            <a:prstGeom prst="rect"/>
            <a:noFill/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346" name="文本框 345"/>
            <p:cNvSpPr txBox="1"/>
            <p:nvPr/>
          </p:nvSpPr>
          <p:spPr>
            <a:xfrm>
              <a:off x="5698552" y="4781176"/>
              <a:ext cx="799576" cy="184666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消费闭环</a:t>
              </a:r>
            </a:p>
          </p:txBody>
        </p:sp>
        <p:grpSp>
          <p:nvGrpSpPr>
            <p:cNvPr id="347" name="组合 346"/>
            <p:cNvGrpSpPr/>
            <p:nvPr/>
          </p:nvGrpSpPr>
          <p:grpSpPr>
            <a:xfrm>
              <a:off x="6566069" y="4781176"/>
              <a:ext cx="1114107" cy="184666"/>
              <a:chOff x="6566069" y="4781176"/>
              <a:chExt cx="1114107" cy="184666"/>
            </a:xfrm>
          </p:grpSpPr>
          <p:sp>
            <p:nvSpPr>
              <p:cNvPr id="348" name="文本框 347"/>
              <p:cNvSpPr txBox="1"/>
              <p:nvPr/>
            </p:nvSpPr>
            <p:spPr>
              <a:xfrm>
                <a:off x="6880600" y="4781176"/>
                <a:ext cx="799576" cy="184666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体检路线</a:t>
                </a:r>
              </a:p>
            </p:txBody>
          </p:sp>
          <p:cxnSp>
            <p:nvCxnSpPr>
              <p:cNvPr id="349" name="直接箭头连接符 348"/>
              <p:cNvCxnSpPr/>
              <p:nvPr/>
            </p:nvCxnSpPr>
            <p:spPr>
              <a:xfrm>
                <a:off x="6566069" y="4891625"/>
                <a:ext cx="339159" cy="0"/>
              </a:xfrm>
              <a:prstGeom prst="straightConnector1"/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6" name="组合 395"/>
          <p:cNvGrpSpPr/>
          <p:nvPr/>
        </p:nvGrpSpPr>
        <p:grpSpPr>
          <a:xfrm>
            <a:off x="498964" y="5913949"/>
            <a:ext cx="3025159" cy="1766998"/>
            <a:chOff x="988103" y="1488422"/>
            <a:chExt cx="3014569" cy="1666844"/>
          </a:xfrm>
        </p:grpSpPr>
        <p:sp>
          <p:nvSpPr>
            <p:cNvPr id="397" name="任意多边形 47"/>
            <p:cNvSpPr/>
            <p:nvPr/>
          </p:nvSpPr>
          <p:spPr>
            <a:xfrm>
              <a:off x="1764263" y="2446539"/>
              <a:ext cx="473983" cy="406396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98" name="任意多边形 48"/>
            <p:cNvSpPr/>
            <p:nvPr/>
          </p:nvSpPr>
          <p:spPr>
            <a:xfrm>
              <a:off x="1763361" y="2447806"/>
              <a:ext cx="411512" cy="406396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99" name="Freeform 7"/>
            <p:cNvSpPr/>
            <p:nvPr/>
          </p:nvSpPr>
          <p:spPr>
            <a:xfrm>
              <a:off x="2563210" y="1488422"/>
              <a:ext cx="442184" cy="450719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0" name="Freeform 8"/>
            <p:cNvSpPr/>
            <p:nvPr/>
          </p:nvSpPr>
          <p:spPr>
            <a:xfrm>
              <a:off x="2607637" y="1835219"/>
              <a:ext cx="331899" cy="259805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1" name="Freeform 9"/>
            <p:cNvSpPr/>
            <p:nvPr/>
          </p:nvSpPr>
          <p:spPr>
            <a:xfrm>
              <a:off x="2537599" y="1979425"/>
              <a:ext cx="236772" cy="255135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2" name="Freeform 10"/>
            <p:cNvSpPr/>
            <p:nvPr/>
          </p:nvSpPr>
          <p:spPr>
            <a:xfrm>
              <a:off x="2357275" y="2037225"/>
              <a:ext cx="221093" cy="347380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3" name="Freeform 14"/>
            <p:cNvSpPr/>
            <p:nvPr/>
          </p:nvSpPr>
          <p:spPr>
            <a:xfrm>
              <a:off x="2416860" y="2264920"/>
              <a:ext cx="272314" cy="187410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4" name="Freeform 18"/>
            <p:cNvSpPr/>
            <p:nvPr/>
          </p:nvSpPr>
          <p:spPr>
            <a:xfrm>
              <a:off x="2482196" y="2756508"/>
              <a:ext cx="171438" cy="238788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5" name="Freeform 26"/>
            <p:cNvSpPr/>
            <p:nvPr/>
          </p:nvSpPr>
          <p:spPr>
            <a:xfrm>
              <a:off x="2381842" y="2673019"/>
              <a:ext cx="191823" cy="276153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6" name="Freeform 29"/>
            <p:cNvSpPr/>
            <p:nvPr/>
          </p:nvSpPr>
          <p:spPr>
            <a:xfrm>
              <a:off x="2416860" y="2445908"/>
              <a:ext cx="191299" cy="249296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7" name="Freeform 28"/>
            <p:cNvSpPr/>
            <p:nvPr/>
          </p:nvSpPr>
          <p:spPr>
            <a:xfrm>
              <a:off x="2171202" y="2518888"/>
              <a:ext cx="306811" cy="206676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8" name="Freeform 27"/>
            <p:cNvSpPr/>
            <p:nvPr/>
          </p:nvSpPr>
          <p:spPr>
            <a:xfrm>
              <a:off x="2190542" y="2673019"/>
              <a:ext cx="221615" cy="270898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09" name="Freeform 19"/>
            <p:cNvSpPr/>
            <p:nvPr/>
          </p:nvSpPr>
          <p:spPr>
            <a:xfrm>
              <a:off x="2220856" y="2906552"/>
              <a:ext cx="317265" cy="248714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0" name="Freeform 20"/>
            <p:cNvSpPr/>
            <p:nvPr/>
          </p:nvSpPr>
          <p:spPr>
            <a:xfrm>
              <a:off x="2009696" y="2859845"/>
              <a:ext cx="312561" cy="248714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1" name="Freeform 30"/>
            <p:cNvSpPr/>
            <p:nvPr/>
          </p:nvSpPr>
          <p:spPr>
            <a:xfrm>
              <a:off x="2246468" y="2368258"/>
              <a:ext cx="236772" cy="232949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2" name="Freeform 31"/>
            <p:cNvSpPr/>
            <p:nvPr/>
          </p:nvSpPr>
          <p:spPr>
            <a:xfrm>
              <a:off x="2242772" y="2156712"/>
              <a:ext cx="156386" cy="296029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3" name="Freeform 35"/>
            <p:cNvSpPr/>
            <p:nvPr/>
          </p:nvSpPr>
          <p:spPr>
            <a:xfrm>
              <a:off x="1814214" y="1509440"/>
              <a:ext cx="894299" cy="802770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4" name="Freeform 32"/>
            <p:cNvSpPr/>
            <p:nvPr/>
          </p:nvSpPr>
          <p:spPr>
            <a:xfrm>
              <a:off x="2075553" y="2207705"/>
              <a:ext cx="201753" cy="393503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5" name="Freeform 33"/>
            <p:cNvSpPr/>
            <p:nvPr/>
          </p:nvSpPr>
          <p:spPr>
            <a:xfrm>
              <a:off x="2039567" y="2212959"/>
              <a:ext cx="110285" cy="202590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6" name="Freeform 34"/>
            <p:cNvSpPr/>
            <p:nvPr/>
          </p:nvSpPr>
          <p:spPr>
            <a:xfrm>
              <a:off x="1643299" y="2011537"/>
              <a:ext cx="538356" cy="543548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7" name="Freeform 25"/>
            <p:cNvSpPr/>
            <p:nvPr/>
          </p:nvSpPr>
          <p:spPr>
            <a:xfrm>
              <a:off x="1488065" y="2166252"/>
              <a:ext cx="492884" cy="399342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8" name="Freeform 21"/>
            <p:cNvSpPr/>
            <p:nvPr/>
          </p:nvSpPr>
          <p:spPr>
            <a:xfrm>
              <a:off x="1979902" y="2720310"/>
              <a:ext cx="232068" cy="228862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9" name="Freeform 22"/>
            <p:cNvSpPr/>
            <p:nvPr/>
          </p:nvSpPr>
          <p:spPr>
            <a:xfrm>
              <a:off x="1718042" y="2704545"/>
              <a:ext cx="357511" cy="398758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0" name="Freeform 23"/>
            <p:cNvSpPr/>
            <p:nvPr/>
          </p:nvSpPr>
          <p:spPr>
            <a:xfrm>
              <a:off x="1050584" y="2243317"/>
              <a:ext cx="759972" cy="507935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1" name="Freeform 36"/>
            <p:cNvSpPr/>
            <p:nvPr/>
          </p:nvSpPr>
          <p:spPr>
            <a:xfrm>
              <a:off x="988103" y="1640802"/>
              <a:ext cx="799172" cy="667905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2" name="Freeform 15"/>
            <p:cNvSpPr/>
            <p:nvPr/>
          </p:nvSpPr>
          <p:spPr>
            <a:xfrm>
              <a:off x="2473649" y="2415509"/>
              <a:ext cx="225938" cy="207312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3" name="Freeform 17"/>
            <p:cNvSpPr/>
            <p:nvPr/>
          </p:nvSpPr>
          <p:spPr>
            <a:xfrm>
              <a:off x="2557983" y="2605878"/>
              <a:ext cx="150531" cy="192081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4" name="Freeform 37"/>
            <p:cNvSpPr/>
            <p:nvPr/>
          </p:nvSpPr>
          <p:spPr>
            <a:xfrm>
              <a:off x="2653634" y="2870355"/>
              <a:ext cx="79969" cy="166975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5" name="Freeform 13"/>
            <p:cNvSpPr/>
            <p:nvPr/>
          </p:nvSpPr>
          <p:spPr>
            <a:xfrm>
              <a:off x="2467038" y="2171507"/>
              <a:ext cx="21430" cy="26273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6" name="Freeform 11"/>
            <p:cNvSpPr/>
            <p:nvPr/>
          </p:nvSpPr>
          <p:spPr>
            <a:xfrm>
              <a:off x="2421567" y="2125384"/>
              <a:ext cx="71084" cy="82904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7" name="Freeform 12"/>
            <p:cNvSpPr/>
            <p:nvPr/>
          </p:nvSpPr>
          <p:spPr>
            <a:xfrm>
              <a:off x="2467039" y="2166252"/>
              <a:ext cx="55927" cy="78233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8" name="Freeform 16"/>
            <p:cNvSpPr/>
            <p:nvPr/>
          </p:nvSpPr>
          <p:spPr>
            <a:xfrm>
              <a:off x="2658334" y="2580771"/>
              <a:ext cx="40246" cy="35614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17365D">
                <a:lumMod val="60000"/>
                <a:lumOff val="40000"/>
              </a:srgbClr>
            </a:solidFill>
            <a:ln w="12700" cap="rnd" cmpd="sng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29" name="Freeform 36"/>
            <p:cNvSpPr/>
            <p:nvPr/>
          </p:nvSpPr>
          <p:spPr>
            <a:xfrm>
              <a:off x="988103" y="1639714"/>
              <a:ext cx="799172" cy="667905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12700" cap="rnd" cmpd="sng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fontAlgn="auto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grpSp>
          <p:nvGrpSpPr>
            <p:cNvPr id="430" name="组合 429"/>
            <p:cNvGrpSpPr/>
            <p:nvPr/>
          </p:nvGrpSpPr>
          <p:grpSpPr>
            <a:xfrm>
              <a:off x="2907427" y="2288049"/>
              <a:ext cx="1094388" cy="221559"/>
              <a:chOff x="2910267" y="2434844"/>
              <a:chExt cx="1094388" cy="221559"/>
            </a:xfrm>
          </p:grpSpPr>
          <p:sp>
            <p:nvSpPr>
              <p:cNvPr id="437" name="矩形 436"/>
              <p:cNvSpPr/>
              <p:nvPr/>
            </p:nvSpPr>
            <p:spPr>
              <a:xfrm>
                <a:off x="2910267" y="2520583"/>
                <a:ext cx="113020" cy="106711"/>
              </a:xfrm>
              <a:prstGeom prst="rect"/>
              <a:solidFill>
                <a:srgbClr val="5B9BD5">
                  <a:lumMod val="60000"/>
                  <a:lumOff val="40000"/>
                </a:srgbClr>
              </a:solidFill>
              <a:ln w="12700" cap="rnd" cmpd="sng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438" name="文本框 437"/>
              <p:cNvSpPr txBox="1"/>
              <p:nvPr/>
            </p:nvSpPr>
            <p:spPr>
              <a:xfrm>
                <a:off x="2956342" y="2434844"/>
                <a:ext cx="1048313" cy="221559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体验专柜</a:t>
                </a:r>
              </a:p>
            </p:txBody>
          </p:sp>
        </p:grpSp>
        <p:grpSp>
          <p:nvGrpSpPr>
            <p:cNvPr id="431" name="组合 430"/>
            <p:cNvGrpSpPr/>
            <p:nvPr/>
          </p:nvGrpSpPr>
          <p:grpSpPr>
            <a:xfrm>
              <a:off x="2904588" y="2540747"/>
              <a:ext cx="1066048" cy="221559"/>
              <a:chOff x="2910267" y="2734517"/>
              <a:chExt cx="1066048" cy="221559"/>
            </a:xfrm>
          </p:grpSpPr>
          <p:sp>
            <p:nvSpPr>
              <p:cNvPr id="435" name="矩形 434"/>
              <p:cNvSpPr/>
              <p:nvPr/>
            </p:nvSpPr>
            <p:spPr>
              <a:xfrm>
                <a:off x="2910267" y="2810394"/>
                <a:ext cx="113020" cy="106711"/>
              </a:xfrm>
              <a:prstGeom prst="rect"/>
              <a:solidFill>
                <a:srgbClr val="17365D">
                  <a:lumMod val="60000"/>
                  <a:lumOff val="40000"/>
                </a:srgbClr>
              </a:solidFill>
              <a:ln w="12700" cap="rnd" cmpd="sng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436" name="文本框 435"/>
              <p:cNvSpPr txBox="1"/>
              <p:nvPr/>
            </p:nvSpPr>
            <p:spPr>
              <a:xfrm>
                <a:off x="2956343" y="2734517"/>
                <a:ext cx="1019972" cy="221559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fontAlgn="auto" eaLnBrk="1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独立体验店</a:t>
                </a:r>
              </a:p>
            </p:txBody>
          </p:sp>
        </p:grpSp>
        <p:grpSp>
          <p:nvGrpSpPr>
            <p:cNvPr id="432" name="组合 431"/>
            <p:cNvGrpSpPr/>
            <p:nvPr/>
          </p:nvGrpSpPr>
          <p:grpSpPr>
            <a:xfrm>
              <a:off x="2910267" y="2796859"/>
              <a:ext cx="1092405" cy="290332"/>
              <a:chOff x="2910267" y="2869884"/>
              <a:chExt cx="1092405" cy="290332"/>
            </a:xfrm>
          </p:grpSpPr>
          <p:sp>
            <p:nvSpPr>
              <p:cNvPr id="433" name="矩形 432"/>
              <p:cNvSpPr/>
              <p:nvPr/>
            </p:nvSpPr>
            <p:spPr>
              <a:xfrm>
                <a:off x="2910267" y="2943328"/>
                <a:ext cx="113020" cy="106711"/>
              </a:xfrm>
              <a:prstGeom prst="rect"/>
              <a:solidFill>
                <a:srgbClr val="FF0000"/>
              </a:solidFill>
              <a:ln w="12700" cap="rnd" cmpd="sng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pPr marL="0" marR="0" lvl="0" indent="0" defTabSz="914400" fontAlgn="auto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434" name="文本框 433"/>
              <p:cNvSpPr txBox="1"/>
              <p:nvPr/>
            </p:nvSpPr>
            <p:spPr>
              <a:xfrm>
                <a:off x="2956339" y="2869884"/>
                <a:ext cx="1046333" cy="290332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体验店</a:t>
                </a:r>
                <a:endParaRPr kumimoji="0" lang="en-US" altLang="zh-CN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fontAlgn="auto" eaLnBrk="1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0" cap="none" spc="0" normalizeH="0" baseline="0" noProof="0" dirty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集中地区</a:t>
                </a:r>
              </a:p>
            </p:txBody>
          </p:sp>
        </p:grpSp>
      </p:grpSp>
      <p:sp>
        <p:nvSpPr>
          <p:cNvPr id="439" name="上箭头 5"/>
          <p:cNvSpPr/>
          <p:nvPr/>
        </p:nvSpPr>
        <p:spPr>
          <a:xfrm rot="18554399">
            <a:off x="1797957" y="6982194"/>
            <a:ext cx="124876" cy="390692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上箭头 81"/>
          <p:cNvSpPr/>
          <p:nvPr/>
        </p:nvSpPr>
        <p:spPr>
          <a:xfrm rot="20912230">
            <a:off x="2044089" y="6830326"/>
            <a:ext cx="124876" cy="390692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1" name="上箭头 88"/>
          <p:cNvSpPr/>
          <p:nvPr/>
        </p:nvSpPr>
        <p:spPr>
          <a:xfrm rot="16014225">
            <a:off x="1711966" y="7280779"/>
            <a:ext cx="124876" cy="390692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fontAlgn="auto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43550" y="3537341"/>
            <a:ext cx="2168204" cy="1192560"/>
            <a:chOff x="150471" y="1402275"/>
            <a:chExt cx="5622917" cy="3092727"/>
          </a:xfrm>
        </p:grpSpPr>
        <p:cxnSp>
          <p:nvCxnSpPr>
            <p:cNvPr id="442" name="直接箭头连接符 441"/>
            <p:cNvCxnSpPr>
              <a:stCxn id="460" idx="8"/>
            </p:cNvCxnSpPr>
            <p:nvPr/>
          </p:nvCxnSpPr>
          <p:spPr>
            <a:xfrm>
              <a:off x="3835002" y="3957820"/>
              <a:ext cx="1108473" cy="15920"/>
            </a:xfrm>
            <a:prstGeom prst="straightConnector1"/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接箭头连接符 442"/>
            <p:cNvCxnSpPr/>
            <p:nvPr/>
          </p:nvCxnSpPr>
          <p:spPr>
            <a:xfrm flipV="1">
              <a:off x="1199456" y="2067166"/>
              <a:ext cx="0" cy="1906575"/>
            </a:xfrm>
            <a:prstGeom prst="straightConnector1"/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4" name="直接连接符 443"/>
            <p:cNvCxnSpPr/>
            <p:nvPr/>
          </p:nvCxnSpPr>
          <p:spPr>
            <a:xfrm>
              <a:off x="2482900" y="2564481"/>
              <a:ext cx="1658912" cy="0"/>
            </a:xfrm>
            <a:prstGeom prst="line"/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接连接符 444"/>
            <p:cNvCxnSpPr/>
            <p:nvPr/>
          </p:nvCxnSpPr>
          <p:spPr>
            <a:xfrm>
              <a:off x="2855640" y="3140968"/>
              <a:ext cx="1440160" cy="0"/>
            </a:xfrm>
            <a:prstGeom prst="line"/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/>
            <p:cNvCxnSpPr/>
            <p:nvPr/>
          </p:nvCxnSpPr>
          <p:spPr>
            <a:xfrm>
              <a:off x="2482900" y="3757372"/>
              <a:ext cx="1812900" cy="0"/>
            </a:xfrm>
            <a:prstGeom prst="line"/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文本框 1"/>
            <p:cNvSpPr txBox="1"/>
            <p:nvPr/>
          </p:nvSpPr>
          <p:spPr>
            <a:xfrm>
              <a:off x="2491643" y="2250080"/>
              <a:ext cx="767482" cy="169756"/>
            </a:xfrm>
            <a:prstGeom prst="rect"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8" name="文本框 2"/>
            <p:cNvSpPr txBox="1"/>
            <p:nvPr/>
          </p:nvSpPr>
          <p:spPr>
            <a:xfrm>
              <a:off x="2795714" y="2829223"/>
              <a:ext cx="767482" cy="169756"/>
            </a:xfrm>
            <a:prstGeom prst="rect"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9" name="文本框 3"/>
            <p:cNvSpPr txBox="1"/>
            <p:nvPr/>
          </p:nvSpPr>
          <p:spPr>
            <a:xfrm>
              <a:off x="2467248" y="3448479"/>
              <a:ext cx="767482" cy="169756"/>
            </a:xfrm>
            <a:prstGeom prst="rect"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" name="文本框 4"/>
            <p:cNvSpPr txBox="1"/>
            <p:nvPr/>
          </p:nvSpPr>
          <p:spPr>
            <a:xfrm>
              <a:off x="3863750" y="2213027"/>
              <a:ext cx="1079703" cy="169756"/>
            </a:xfrm>
            <a:prstGeom prst="rect"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1" name="文本框 5"/>
            <p:cNvSpPr txBox="1"/>
            <p:nvPr/>
          </p:nvSpPr>
          <p:spPr>
            <a:xfrm>
              <a:off x="4031939" y="2829223"/>
              <a:ext cx="1101254" cy="212948"/>
            </a:xfrm>
            <a:prstGeom prst="rect"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1500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2" name="文本框 6"/>
            <p:cNvSpPr txBox="1"/>
            <p:nvPr/>
          </p:nvSpPr>
          <p:spPr>
            <a:xfrm>
              <a:off x="4011566" y="3448479"/>
              <a:ext cx="1009530" cy="159618"/>
            </a:xfrm>
            <a:prstGeom prst="rect"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1500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3" name="文本框 452"/>
            <p:cNvSpPr txBox="1"/>
            <p:nvPr/>
          </p:nvSpPr>
          <p:spPr>
            <a:xfrm>
              <a:off x="150471" y="2441841"/>
              <a:ext cx="1105902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专卖店</a:t>
              </a:r>
            </a:p>
          </p:txBody>
        </p:sp>
        <p:sp>
          <p:nvSpPr>
            <p:cNvPr id="454" name="文本框 453"/>
            <p:cNvSpPr txBox="1"/>
            <p:nvPr/>
          </p:nvSpPr>
          <p:spPr>
            <a:xfrm>
              <a:off x="203110" y="2966152"/>
              <a:ext cx="1131921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机场</a:t>
              </a:r>
            </a:p>
          </p:txBody>
        </p:sp>
        <p:sp>
          <p:nvSpPr>
            <p:cNvPr id="455" name="文本框 454"/>
            <p:cNvSpPr txBox="1"/>
            <p:nvPr/>
          </p:nvSpPr>
          <p:spPr>
            <a:xfrm>
              <a:off x="160136" y="3574705"/>
              <a:ext cx="1370063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商业区域</a:t>
              </a:r>
            </a:p>
          </p:txBody>
        </p:sp>
        <p:sp>
          <p:nvSpPr>
            <p:cNvPr id="456" name="文本框 455"/>
            <p:cNvSpPr txBox="1"/>
            <p:nvPr/>
          </p:nvSpPr>
          <p:spPr>
            <a:xfrm>
              <a:off x="633496" y="1781182"/>
              <a:ext cx="1131921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</a:t>
              </a:r>
            </a:p>
          </p:txBody>
        </p:sp>
        <p:sp>
          <p:nvSpPr>
            <p:cNvPr id="457" name="文本框 456"/>
            <p:cNvSpPr txBox="1"/>
            <p:nvPr/>
          </p:nvSpPr>
          <p:spPr>
            <a:xfrm>
              <a:off x="4485449" y="4016098"/>
              <a:ext cx="1287939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价格（元）</a:t>
              </a:r>
            </a:p>
          </p:txBody>
        </p:sp>
        <p:sp>
          <p:nvSpPr>
            <p:cNvPr id="458" name="文本框 457"/>
            <p:cNvSpPr txBox="1"/>
            <p:nvPr/>
          </p:nvSpPr>
          <p:spPr>
            <a:xfrm>
              <a:off x="1198961" y="4016098"/>
              <a:ext cx="289735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9" name="文本框 458"/>
            <p:cNvSpPr txBox="1"/>
            <p:nvPr/>
          </p:nvSpPr>
          <p:spPr>
            <a:xfrm>
              <a:off x="2163955" y="4005063"/>
              <a:ext cx="799614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" name="任意多边形 81"/>
            <p:cNvSpPr/>
            <p:nvPr/>
          </p:nvSpPr>
          <p:spPr>
            <a:xfrm>
              <a:off x="2899296" y="3839043"/>
              <a:ext cx="935706" cy="134697"/>
            </a:xfrm>
            <a:custGeom>
              <a:gdLst>
                <a:gd name="connsiteX0" fmla="*/ 0 w 1778000"/>
                <a:gd name="connsiteY0" fmla="*/ 266714 h 302463"/>
                <a:gd name="connsiteX1" fmla="*/ 393700 w 1778000"/>
                <a:gd name="connsiteY1" fmla="*/ 279414 h 302463"/>
                <a:gd name="connsiteX2" fmla="*/ 571500 w 1778000"/>
                <a:gd name="connsiteY2" fmla="*/ 14 h 302463"/>
                <a:gd name="connsiteX3" fmla="*/ 736600 w 1778000"/>
                <a:gd name="connsiteY3" fmla="*/ 292114 h 302463"/>
                <a:gd name="connsiteX4" fmla="*/ 901700 w 1778000"/>
                <a:gd name="connsiteY4" fmla="*/ 12714 h 302463"/>
                <a:gd name="connsiteX5" fmla="*/ 1079500 w 1778000"/>
                <a:gd name="connsiteY5" fmla="*/ 279414 h 302463"/>
                <a:gd name="connsiteX6" fmla="*/ 1244600 w 1778000"/>
                <a:gd name="connsiteY6" fmla="*/ 12714 h 302463"/>
                <a:gd name="connsiteX7" fmla="*/ 1422400 w 1778000"/>
                <a:gd name="connsiteY7" fmla="*/ 279414 h 302463"/>
                <a:gd name="connsiteX8" fmla="*/ 1778000 w 1778000"/>
                <a:gd name="connsiteY8" fmla="*/ 266714 h 3024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000" h="302463">
                  <a:moveTo>
                    <a:pt x="0" y="266714"/>
                  </a:moveTo>
                  <a:cubicBezTo>
                    <a:pt x="149225" y="295289"/>
                    <a:pt x="298450" y="323864"/>
                    <a:pt x="393700" y="279414"/>
                  </a:cubicBezTo>
                  <a:cubicBezTo>
                    <a:pt x="488950" y="234964"/>
                    <a:pt x="514350" y="-2103"/>
                    <a:pt x="571500" y="14"/>
                  </a:cubicBezTo>
                  <a:cubicBezTo>
                    <a:pt x="628650" y="2131"/>
                    <a:pt x="681567" y="289997"/>
                    <a:pt x="736600" y="292114"/>
                  </a:cubicBezTo>
                  <a:cubicBezTo>
                    <a:pt x="791633" y="294231"/>
                    <a:pt x="844550" y="14831"/>
                    <a:pt x="901700" y="12714"/>
                  </a:cubicBezTo>
                  <a:cubicBezTo>
                    <a:pt x="958850" y="10597"/>
                    <a:pt x="1022350" y="279414"/>
                    <a:pt x="1079500" y="279414"/>
                  </a:cubicBezTo>
                  <a:cubicBezTo>
                    <a:pt x="1136650" y="279414"/>
                    <a:pt x="1187450" y="12714"/>
                    <a:pt x="1244600" y="12714"/>
                  </a:cubicBezTo>
                  <a:cubicBezTo>
                    <a:pt x="1301750" y="12714"/>
                    <a:pt x="1333500" y="237081"/>
                    <a:pt x="1422400" y="279414"/>
                  </a:cubicBezTo>
                  <a:cubicBezTo>
                    <a:pt x="1511300" y="321747"/>
                    <a:pt x="1644650" y="294230"/>
                    <a:pt x="1778000" y="26671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cxnSp>
          <p:nvCxnSpPr>
            <p:cNvPr id="461" name="直接连接符 460"/>
            <p:cNvCxnSpPr>
              <a:endCxn id="460" idx="0"/>
            </p:cNvCxnSpPr>
            <p:nvPr/>
          </p:nvCxnSpPr>
          <p:spPr>
            <a:xfrm flipV="1">
              <a:off x="1198960" y="3957820"/>
              <a:ext cx="1700336" cy="7960"/>
            </a:xfrm>
            <a:prstGeom prst="line"/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2" name="文本框 461"/>
            <p:cNvSpPr txBox="1"/>
            <p:nvPr/>
          </p:nvSpPr>
          <p:spPr>
            <a:xfrm>
              <a:off x="3655356" y="4005063"/>
              <a:ext cx="975495" cy="478904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endParaRPr lang="zh-CN" altLang="en-US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3" name="文本框 462"/>
            <p:cNvSpPr txBox="1"/>
            <p:nvPr/>
          </p:nvSpPr>
          <p:spPr>
            <a:xfrm>
              <a:off x="1235462" y="1402275"/>
              <a:ext cx="3249989" cy="558722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产品价格区间分析</a:t>
              </a:r>
            </a:p>
          </p:txBody>
        </p:sp>
      </p:grpSp>
      <p:graphicFrame>
        <p:nvGraphicFramePr>
          <p:cNvPr id="465" name="图表 464"/>
          <p:cNvGraphicFramePr/>
          <p:nvPr/>
        </p:nvGraphicFramePr>
        <p:xfrm>
          <a:off x="428327" y="3478463"/>
          <a:ext cx="2609647" cy="238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139386" y="6473849"/>
            <a:ext cx="2500040" cy="1231964"/>
            <a:chOff x="5951915" y="1598804"/>
            <a:chExt cx="6198339" cy="2669616"/>
          </a:xfrm>
        </p:grpSpPr>
        <p:cxnSp>
          <p:nvCxnSpPr>
            <p:cNvPr id="466" name="直接箭头连接符 465"/>
            <p:cNvCxnSpPr/>
            <p:nvPr/>
          </p:nvCxnSpPr>
          <p:spPr>
            <a:xfrm flipH="1" flipV="1">
              <a:off x="6532813" y="1844825"/>
              <a:ext cx="1" cy="2423595"/>
            </a:xfrm>
            <a:prstGeom prst="straightConnector1"/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文本框 466"/>
            <p:cNvSpPr txBox="1"/>
            <p:nvPr/>
          </p:nvSpPr>
          <p:spPr>
            <a:xfrm>
              <a:off x="5951915" y="2885010"/>
              <a:ext cx="792160" cy="39312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68" name="直接箭头连接符 467"/>
            <p:cNvCxnSpPr/>
            <p:nvPr/>
          </p:nvCxnSpPr>
          <p:spPr>
            <a:xfrm flipV="1">
              <a:off x="6532393" y="4253162"/>
              <a:ext cx="4746064" cy="6247"/>
            </a:xfrm>
            <a:prstGeom prst="straightConnector1"/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文本框 468"/>
            <p:cNvSpPr txBox="1"/>
            <p:nvPr/>
          </p:nvSpPr>
          <p:spPr>
            <a:xfrm>
              <a:off x="10324012" y="3838389"/>
              <a:ext cx="1826242" cy="39312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逗留时长（人</a:t>
              </a:r>
              <a:r>
                <a:rPr lang="en-US" altLang="zh-CN" sz="5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5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分钟）</a:t>
              </a:r>
            </a:p>
          </p:txBody>
        </p:sp>
        <p:grpSp>
          <p:nvGrpSpPr>
            <p:cNvPr id="470" name="组合 469"/>
            <p:cNvGrpSpPr/>
            <p:nvPr/>
          </p:nvGrpSpPr>
          <p:grpSpPr>
            <a:xfrm>
              <a:off x="5951915" y="3290632"/>
              <a:ext cx="792159" cy="393129"/>
              <a:chOff x="186510" y="3082709"/>
              <a:chExt cx="792159" cy="393129"/>
            </a:xfrm>
          </p:grpSpPr>
          <p:sp>
            <p:nvSpPr>
              <p:cNvPr id="471" name="文本框 470"/>
              <p:cNvSpPr txBox="1"/>
              <p:nvPr/>
            </p:nvSpPr>
            <p:spPr>
              <a:xfrm>
                <a:off x="186510" y="3082709"/>
                <a:ext cx="792159" cy="393129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  <a:endParaRPr lang="zh-CN" altLang="en-US" sz="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72" name="直接连接符 471"/>
              <p:cNvCxnSpPr/>
              <p:nvPr/>
            </p:nvCxnSpPr>
            <p:spPr>
              <a:xfrm flipH="1">
                <a:off x="767026" y="3284984"/>
                <a:ext cx="72390" cy="0"/>
              </a:xfrm>
              <a:prstGeom prst="line"/>
              <a:ln>
                <a:solidFill>
                  <a:srgbClr val="414E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3" name="直接连接符 472"/>
            <p:cNvCxnSpPr/>
            <p:nvPr/>
          </p:nvCxnSpPr>
          <p:spPr>
            <a:xfrm flipH="1">
              <a:off x="6532431" y="3100203"/>
              <a:ext cx="72390" cy="0"/>
            </a:xfrm>
            <a:prstGeom prst="line"/>
            <a:ln>
              <a:solidFill>
                <a:srgbClr val="414E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任意多边形 178"/>
            <p:cNvSpPr/>
            <p:nvPr/>
          </p:nvSpPr>
          <p:spPr>
            <a:xfrm>
              <a:off x="7093901" y="2260828"/>
              <a:ext cx="1110715" cy="1936858"/>
            </a:xfrm>
            <a:custGeom>
              <a:gdLst>
                <a:gd name="connsiteX0" fmla="*/ 0 w 2895600"/>
                <a:gd name="connsiteY0" fmla="*/ 1255953 h 1281353"/>
                <a:gd name="connsiteX1" fmla="*/ 749300 w 2895600"/>
                <a:gd name="connsiteY1" fmla="*/ 836853 h 1281353"/>
                <a:gd name="connsiteX2" fmla="*/ 1193800 w 2895600"/>
                <a:gd name="connsiteY2" fmla="*/ 100253 h 1281353"/>
                <a:gd name="connsiteX3" fmla="*/ 1701800 w 2895600"/>
                <a:gd name="connsiteY3" fmla="*/ 87553 h 1281353"/>
                <a:gd name="connsiteX4" fmla="*/ 2146300 w 2895600"/>
                <a:gd name="connsiteY4" fmla="*/ 849553 h 1281353"/>
                <a:gd name="connsiteX5" fmla="*/ 2895600 w 2895600"/>
                <a:gd name="connsiteY5" fmla="*/ 1281353 h 1281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1281353">
                  <a:moveTo>
                    <a:pt x="0" y="1255953"/>
                  </a:moveTo>
                  <a:cubicBezTo>
                    <a:pt x="275166" y="1142711"/>
                    <a:pt x="550333" y="1029470"/>
                    <a:pt x="749300" y="836853"/>
                  </a:cubicBezTo>
                  <a:cubicBezTo>
                    <a:pt x="948267" y="644236"/>
                    <a:pt x="1035050" y="225136"/>
                    <a:pt x="1193800" y="100253"/>
                  </a:cubicBezTo>
                  <a:cubicBezTo>
                    <a:pt x="1352550" y="-24630"/>
                    <a:pt x="1543050" y="-37330"/>
                    <a:pt x="1701800" y="87553"/>
                  </a:cubicBezTo>
                  <a:cubicBezTo>
                    <a:pt x="1860550" y="212436"/>
                    <a:pt x="1947333" y="650586"/>
                    <a:pt x="2146300" y="849553"/>
                  </a:cubicBezTo>
                  <a:cubicBezTo>
                    <a:pt x="2345267" y="1048520"/>
                    <a:pt x="2620433" y="1164936"/>
                    <a:pt x="2895600" y="1281353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75" name="任意多边形 179"/>
            <p:cNvSpPr/>
            <p:nvPr/>
          </p:nvSpPr>
          <p:spPr>
            <a:xfrm>
              <a:off x="7176120" y="3618602"/>
              <a:ext cx="3008035" cy="579084"/>
            </a:xfrm>
            <a:custGeom>
              <a:gdLst>
                <a:gd name="connsiteX0" fmla="*/ 0 w 3746500"/>
                <a:gd name="connsiteY0" fmla="*/ 1113632 h 1113632"/>
                <a:gd name="connsiteX1" fmla="*/ 723900 w 3746500"/>
                <a:gd name="connsiteY1" fmla="*/ 872332 h 1113632"/>
                <a:gd name="connsiteX2" fmla="*/ 1473200 w 3746500"/>
                <a:gd name="connsiteY2" fmla="*/ 97632 h 1113632"/>
                <a:gd name="connsiteX3" fmla="*/ 2247900 w 3746500"/>
                <a:gd name="connsiteY3" fmla="*/ 97632 h 1113632"/>
                <a:gd name="connsiteX4" fmla="*/ 3009900 w 3746500"/>
                <a:gd name="connsiteY4" fmla="*/ 885032 h 1113632"/>
                <a:gd name="connsiteX5" fmla="*/ 3746500 w 3746500"/>
                <a:gd name="connsiteY5" fmla="*/ 1113632 h 11136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6500" h="1113632">
                  <a:moveTo>
                    <a:pt x="0" y="1113632"/>
                  </a:moveTo>
                  <a:cubicBezTo>
                    <a:pt x="239183" y="1077648"/>
                    <a:pt x="478367" y="1041665"/>
                    <a:pt x="723900" y="872332"/>
                  </a:cubicBezTo>
                  <a:cubicBezTo>
                    <a:pt x="969433" y="702999"/>
                    <a:pt x="1219200" y="226749"/>
                    <a:pt x="1473200" y="97632"/>
                  </a:cubicBezTo>
                  <a:cubicBezTo>
                    <a:pt x="1727200" y="-31485"/>
                    <a:pt x="1991783" y="-33601"/>
                    <a:pt x="2247900" y="97632"/>
                  </a:cubicBezTo>
                  <a:cubicBezTo>
                    <a:pt x="2504017" y="228865"/>
                    <a:pt x="2760133" y="715699"/>
                    <a:pt x="3009900" y="885032"/>
                  </a:cubicBezTo>
                  <a:cubicBezTo>
                    <a:pt x="3259667" y="1054365"/>
                    <a:pt x="3503083" y="1083998"/>
                    <a:pt x="3746500" y="1113632"/>
                  </a:cubicBez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76" name="任意多边形 181"/>
            <p:cNvSpPr/>
            <p:nvPr/>
          </p:nvSpPr>
          <p:spPr>
            <a:xfrm>
              <a:off x="6744072" y="3100203"/>
              <a:ext cx="2566959" cy="1097483"/>
            </a:xfrm>
            <a:custGeom>
              <a:gdLst>
                <a:gd name="connsiteX0" fmla="*/ 0 w 2895600"/>
                <a:gd name="connsiteY0" fmla="*/ 1255953 h 1281353"/>
                <a:gd name="connsiteX1" fmla="*/ 749300 w 2895600"/>
                <a:gd name="connsiteY1" fmla="*/ 836853 h 1281353"/>
                <a:gd name="connsiteX2" fmla="*/ 1193800 w 2895600"/>
                <a:gd name="connsiteY2" fmla="*/ 100253 h 1281353"/>
                <a:gd name="connsiteX3" fmla="*/ 1701800 w 2895600"/>
                <a:gd name="connsiteY3" fmla="*/ 87553 h 1281353"/>
                <a:gd name="connsiteX4" fmla="*/ 2146300 w 2895600"/>
                <a:gd name="connsiteY4" fmla="*/ 849553 h 1281353"/>
                <a:gd name="connsiteX5" fmla="*/ 2895600 w 2895600"/>
                <a:gd name="connsiteY5" fmla="*/ 1281353 h 1281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1281353">
                  <a:moveTo>
                    <a:pt x="0" y="1255953"/>
                  </a:moveTo>
                  <a:cubicBezTo>
                    <a:pt x="275166" y="1142711"/>
                    <a:pt x="550333" y="1029470"/>
                    <a:pt x="749300" y="836853"/>
                  </a:cubicBezTo>
                  <a:cubicBezTo>
                    <a:pt x="948267" y="644236"/>
                    <a:pt x="1035050" y="225136"/>
                    <a:pt x="1193800" y="100253"/>
                  </a:cubicBezTo>
                  <a:cubicBezTo>
                    <a:pt x="1352550" y="-24630"/>
                    <a:pt x="1543050" y="-37330"/>
                    <a:pt x="1701800" y="87553"/>
                  </a:cubicBezTo>
                  <a:cubicBezTo>
                    <a:pt x="1860550" y="212436"/>
                    <a:pt x="1947333" y="650586"/>
                    <a:pt x="2146300" y="849553"/>
                  </a:cubicBezTo>
                  <a:cubicBezTo>
                    <a:pt x="2345267" y="1048520"/>
                    <a:pt x="2620433" y="1164936"/>
                    <a:pt x="2895600" y="1281353"/>
                  </a:cubicBezTo>
                </a:path>
              </a:pathLst>
            </a:cu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77" name="文本框 476"/>
            <p:cNvSpPr txBox="1"/>
            <p:nvPr/>
          </p:nvSpPr>
          <p:spPr>
            <a:xfrm>
              <a:off x="5951915" y="1922486"/>
              <a:ext cx="792160" cy="39312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zh-CN" altLang="en-US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8" name="直接连接符 477"/>
            <p:cNvCxnSpPr/>
            <p:nvPr/>
          </p:nvCxnSpPr>
          <p:spPr>
            <a:xfrm flipH="1">
              <a:off x="6532431" y="2137677"/>
              <a:ext cx="72390" cy="0"/>
            </a:xfrm>
            <a:prstGeom prst="line"/>
            <a:ln>
              <a:solidFill>
                <a:srgbClr val="414E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文本框 478"/>
            <p:cNvSpPr txBox="1"/>
            <p:nvPr/>
          </p:nvSpPr>
          <p:spPr>
            <a:xfrm>
              <a:off x="6489607" y="1598804"/>
              <a:ext cx="1097651" cy="42886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" b="1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集中度</a:t>
              </a:r>
            </a:p>
          </p:txBody>
        </p:sp>
        <p:sp>
          <p:nvSpPr>
            <p:cNvPr id="480" name="椭圆 479"/>
            <p:cNvSpPr/>
            <p:nvPr/>
          </p:nvSpPr>
          <p:spPr>
            <a:xfrm>
              <a:off x="7469806" y="2244787"/>
              <a:ext cx="360342" cy="126136"/>
            </a:xfrm>
            <a:prstGeom prst="ellipse"/>
            <a:noFill/>
            <a:ln w="31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81" name="线形标注 1 215"/>
            <p:cNvSpPr/>
            <p:nvPr/>
          </p:nvSpPr>
          <p:spPr>
            <a:xfrm>
              <a:off x="8028512" y="1955329"/>
              <a:ext cx="1076459" cy="227636"/>
            </a:xfrm>
            <a:prstGeom prst="borderCallout1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" b="1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10~20</a:t>
              </a:r>
              <a:endParaRPr lang="zh-CN" altLang="en-US" sz="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2" name="椭圆 481"/>
            <p:cNvSpPr/>
            <p:nvPr/>
          </p:nvSpPr>
          <p:spPr>
            <a:xfrm>
              <a:off x="7800665" y="3011466"/>
              <a:ext cx="503460" cy="192063"/>
            </a:xfrm>
            <a:prstGeom prst="ellipse"/>
            <a:noFill/>
            <a:ln w="31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83" name="线形标注 1 217"/>
            <p:cNvSpPr/>
            <p:nvPr/>
          </p:nvSpPr>
          <p:spPr>
            <a:xfrm>
              <a:off x="8404128" y="2721798"/>
              <a:ext cx="1076459" cy="227636"/>
            </a:xfrm>
            <a:prstGeom prst="borderCallout1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" b="1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20~40</a:t>
              </a:r>
              <a:endParaRPr lang="zh-CN" altLang="en-US" sz="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4" name="椭圆 483"/>
            <p:cNvSpPr/>
            <p:nvPr/>
          </p:nvSpPr>
          <p:spPr>
            <a:xfrm>
              <a:off x="8256240" y="3504924"/>
              <a:ext cx="835584" cy="258358"/>
            </a:xfrm>
            <a:prstGeom prst="ellipse"/>
            <a:noFill/>
            <a:ln w="31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85" name="线形标注 1 219"/>
            <p:cNvSpPr/>
            <p:nvPr/>
          </p:nvSpPr>
          <p:spPr>
            <a:xfrm>
              <a:off x="9042544" y="3224125"/>
              <a:ext cx="1076459" cy="227636"/>
            </a:xfrm>
            <a:prstGeom prst="borderCallout1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" b="1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30~60</a:t>
              </a:r>
              <a:endParaRPr lang="zh-CN" altLang="en-US" sz="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8" name="文本框 257"/>
          <p:cNvSpPr txBox="1"/>
          <p:nvPr/>
        </p:nvSpPr>
        <p:spPr>
          <a:xfrm>
            <a:off x="733691" y="3519097"/>
            <a:ext cx="1998918" cy="230832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营业收入占比（</a:t>
            </a:r>
            <a:r>
              <a:rPr lang="en-US" altLang="zh-CN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2014-2016</a:t>
            </a:r>
            <a:r>
              <a:rPr lang="zh-CN" altLang="en-US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59" name="文本框 258"/>
          <p:cNvSpPr txBox="1"/>
          <p:nvPr/>
        </p:nvSpPr>
        <p:spPr>
          <a:xfrm>
            <a:off x="466991" y="5863535"/>
            <a:ext cx="1998918" cy="230832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9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全国店铺拓展方式</a:t>
            </a:r>
          </a:p>
        </p:txBody>
      </p:sp>
    </p:spTree>
    <p:extLst>
      <p:ext uri="{BB962C8B-B14F-4D97-AF65-F5344CB8AC3E}">
        <p14:creationId xmlns:p14="http://schemas.microsoft.com/office/powerpoint/2010/main" val="694165026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/>
          <a:srcRect b="13141"/>
          <a:stretch>
            <a:fillRect/>
          </a:stretch>
        </p:blipFill>
        <p:spPr>
          <a:xfrm>
            <a:off x="4807537" y="1464330"/>
            <a:ext cx="836638" cy="1010143"/>
          </a:xfrm>
          <a:prstGeom prst="rect"/>
        </p:spPr>
      </p:pic>
      <p:sp>
        <p:nvSpPr>
          <p:cNvPr id="3" name="矩形 2"/>
          <p:cNvSpPr/>
          <p:nvPr/>
        </p:nvSpPr>
        <p:spPr>
          <a:xfrm>
            <a:off x="463550" y="549749"/>
            <a:ext cx="4180691" cy="190490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181" y="5878808"/>
            <a:ext cx="2534831" cy="185184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3602" y="5878809"/>
            <a:ext cx="2522661" cy="1851843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7385" y="2588511"/>
            <a:ext cx="5185082" cy="318333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4335" y="2709676"/>
            <a:ext cx="5338740" cy="3449838"/>
            <a:chOff x="1008373" y="1335149"/>
            <a:chExt cx="8882079" cy="5515450"/>
          </a:xfrm>
        </p:grpSpPr>
        <p:grpSp>
          <p:nvGrpSpPr>
            <p:cNvPr id="10" name="组合 9"/>
            <p:cNvGrpSpPr/>
            <p:nvPr/>
          </p:nvGrpSpPr>
          <p:grpSpPr>
            <a:xfrm>
              <a:off x="1008373" y="1335149"/>
              <a:ext cx="8882079" cy="5515450"/>
              <a:chOff x="1008373" y="1335149"/>
              <a:chExt cx="8882079" cy="551545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627971" y="5213792"/>
                <a:ext cx="1516916" cy="1636807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体验产品展示，比如儿童</a:t>
                </a:r>
                <a:r>
                  <a:rPr lang="en-US" altLang="zh-CN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DIY</a:t>
                </a:r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海藻手印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198606" y="4860942"/>
                <a:ext cx="760806" cy="718406"/>
              </a:xfrm>
              <a:prstGeom prst="rect"/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959411" y="4860942"/>
                <a:ext cx="750862" cy="718406"/>
              </a:xfrm>
              <a:prstGeom prst="rect"/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135503" y="1641505"/>
                <a:ext cx="1063103" cy="328212"/>
              </a:xfrm>
              <a:prstGeom prst="rect"/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服务台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623278" y="4860942"/>
                <a:ext cx="1512225" cy="718406"/>
              </a:xfrm>
              <a:prstGeom prst="rect"/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847967" y="4764970"/>
                <a:ext cx="1090343" cy="171927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9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休息区域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627971" y="5255530"/>
                <a:ext cx="1516917" cy="0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3271546" y="2867626"/>
                <a:ext cx="516662" cy="1384844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9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海藻科普中心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379413" y="2918472"/>
                <a:ext cx="516662" cy="1333997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9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产品体验中心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919536" y="1641505"/>
                <a:ext cx="7487444" cy="3954403"/>
              </a:xfrm>
              <a:prstGeom prst="rect"/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653294" y="2468701"/>
                <a:ext cx="1636805" cy="945419"/>
              </a:xfrm>
              <a:prstGeom prst="rect"/>
              <a:noFill/>
              <a:ln>
                <a:solidFill>
                  <a:schemeClr val="tx1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8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海藻活动体验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653294" y="3807628"/>
                <a:ext cx="1636805" cy="987548"/>
              </a:xfrm>
              <a:prstGeom prst="rect"/>
              <a:noFill/>
              <a:ln>
                <a:solidFill>
                  <a:schemeClr val="tx1"/>
                </a:solidFill>
              </a:ln>
            </p:spPr>
            <p:txBody>
              <a:bodyPr vert="eaVert"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800" b="0" dirty="1"/>
                  <a:t>海洋观影体验</a:t>
                </a:r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>
                <a:off x="2487844" y="1335149"/>
                <a:ext cx="6488476" cy="5620"/>
              </a:xfrm>
              <a:prstGeom prst="straightConnector1"/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9697850" y="2251711"/>
                <a:ext cx="19311" cy="3200502"/>
              </a:xfrm>
              <a:prstGeom prst="straightConnector1"/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1991544" y="5949280"/>
                <a:ext cx="3024336" cy="0"/>
              </a:xfrm>
              <a:prstGeom prst="straightConnector1"/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 flipH="1">
                <a:off x="6196800" y="5949280"/>
                <a:ext cx="3024336" cy="0"/>
              </a:xfrm>
              <a:prstGeom prst="straightConnector1"/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9529127" y="3137755"/>
                <a:ext cx="361325" cy="2091474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产品体验</a:t>
                </a:r>
              </a:p>
            </p:txBody>
          </p:sp>
          <p:sp>
            <p:nvSpPr>
              <p:cNvPr id="30" name="任意多边形 146"/>
              <p:cNvSpPr/>
              <p:nvPr/>
            </p:nvSpPr>
            <p:spPr>
              <a:xfrm>
                <a:off x="2365158" y="2009606"/>
                <a:ext cx="1269082" cy="3205242"/>
              </a:xfrm>
              <a:custGeom>
                <a:gdLst>
                  <a:gd name="connsiteX0" fmla="*/ 1854398 w 1863923"/>
                  <a:gd name="connsiteY0" fmla="*/ 21480 h 3987950"/>
                  <a:gd name="connsiteX1" fmla="*/ 206573 w 1863923"/>
                  <a:gd name="connsiteY1" fmla="*/ 507255 h 3987950"/>
                  <a:gd name="connsiteX2" fmla="*/ 206573 w 1863923"/>
                  <a:gd name="connsiteY2" fmla="*/ 3431430 h 3987950"/>
                  <a:gd name="connsiteX3" fmla="*/ 1863923 w 1863923"/>
                  <a:gd name="connsiteY3" fmla="*/ 3983880 h 39879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923" h="3987950">
                    <a:moveTo>
                      <a:pt x="1854398" y="21480"/>
                    </a:moveTo>
                    <a:cubicBezTo>
                      <a:pt x="1167804" y="-19795"/>
                      <a:pt x="481210" y="-61070"/>
                      <a:pt x="206573" y="507255"/>
                    </a:cubicBezTo>
                    <a:cubicBezTo>
                      <a:pt x="-68064" y="1075580"/>
                      <a:pt x="-69652" y="2851993"/>
                      <a:pt x="206573" y="3431430"/>
                    </a:cubicBezTo>
                    <a:cubicBezTo>
                      <a:pt x="482798" y="4010867"/>
                      <a:pt x="1173360" y="3997373"/>
                      <a:pt x="1863923" y="398388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08373" y="3090229"/>
                <a:ext cx="1273070" cy="1142711"/>
              </a:xfrm>
              <a:prstGeom prst="rect"/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8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历史沿革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1789562">
                <a:off x="1736479" y="1558497"/>
                <a:ext cx="1182138" cy="1312871"/>
              </a:xfrm>
              <a:prstGeom prst="rect"/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8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延伸产品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18926920">
                <a:off x="1851310" y="4626995"/>
                <a:ext cx="1273070" cy="1142711"/>
              </a:xfrm>
              <a:prstGeom prst="rect"/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8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海藻展示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426894" y="1558498"/>
                <a:ext cx="8354587" cy="4037410"/>
                <a:chOff x="1426894" y="1558498"/>
                <a:chExt cx="8354587" cy="4037410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6196800" y="4860941"/>
                  <a:ext cx="1512225" cy="718406"/>
                </a:xfrm>
                <a:prstGeom prst="rect"/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6524642" y="4795426"/>
                  <a:ext cx="849654" cy="171927"/>
                </a:xfrm>
                <a:prstGeom prst="rect"/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900" b="1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销售区域</a:t>
                  </a:r>
                </a:p>
              </p:txBody>
            </p:sp>
            <p:sp>
              <p:nvSpPr>
                <p:cNvPr id="38" name="任意多边形 20"/>
                <p:cNvSpPr/>
                <p:nvPr/>
              </p:nvSpPr>
              <p:spPr>
                <a:xfrm>
                  <a:off x="1919536" y="1628516"/>
                  <a:ext cx="1702315" cy="3956451"/>
                </a:xfrm>
                <a:custGeom>
                  <a:gdLst>
                    <a:gd name="connsiteX0" fmla="*/ 1854398 w 1863923"/>
                    <a:gd name="connsiteY0" fmla="*/ 21480 h 3987950"/>
                    <a:gd name="connsiteX1" fmla="*/ 206573 w 1863923"/>
                    <a:gd name="connsiteY1" fmla="*/ 507255 h 3987950"/>
                    <a:gd name="connsiteX2" fmla="*/ 206573 w 1863923"/>
                    <a:gd name="connsiteY2" fmla="*/ 3431430 h 3987950"/>
                    <a:gd name="connsiteX3" fmla="*/ 1863923 w 1863923"/>
                    <a:gd name="connsiteY3" fmla="*/ 3983880 h 39879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3923" h="3987950">
                      <a:moveTo>
                        <a:pt x="1854398" y="21480"/>
                      </a:moveTo>
                      <a:cubicBezTo>
                        <a:pt x="1167804" y="-19795"/>
                        <a:pt x="481210" y="-61070"/>
                        <a:pt x="206573" y="507255"/>
                      </a:cubicBezTo>
                      <a:cubicBezTo>
                        <a:pt x="-68064" y="1075580"/>
                        <a:pt x="-69652" y="2851993"/>
                        <a:pt x="206573" y="3431430"/>
                      </a:cubicBezTo>
                      <a:cubicBezTo>
                        <a:pt x="482798" y="4010867"/>
                        <a:pt x="1173360" y="3997373"/>
                        <a:pt x="1863923" y="39838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9" name="直接连接符 38"/>
                <p:cNvCxnSpPr>
                  <a:stCxn id="38" idx="0"/>
                  <a:endCxn id="38" idx="3"/>
                </p:cNvCxnSpPr>
                <p:nvPr/>
              </p:nvCxnSpPr>
              <p:spPr>
                <a:xfrm>
                  <a:off x="3613152" y="1649826"/>
                  <a:ext cx="8699" cy="3931103"/>
                </a:xfrm>
                <a:prstGeom prst="line"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任意多边形 30"/>
                <p:cNvSpPr/>
                <p:nvPr/>
              </p:nvSpPr>
              <p:spPr>
                <a:xfrm rot="10800000">
                  <a:off x="7704665" y="1628516"/>
                  <a:ext cx="1702315" cy="3967392"/>
                </a:xfrm>
                <a:custGeom>
                  <a:gdLst>
                    <a:gd name="connsiteX0" fmla="*/ 1854398 w 1863923"/>
                    <a:gd name="connsiteY0" fmla="*/ 21480 h 3987950"/>
                    <a:gd name="connsiteX1" fmla="*/ 206573 w 1863923"/>
                    <a:gd name="connsiteY1" fmla="*/ 507255 h 3987950"/>
                    <a:gd name="connsiteX2" fmla="*/ 206573 w 1863923"/>
                    <a:gd name="connsiteY2" fmla="*/ 3431430 h 3987950"/>
                    <a:gd name="connsiteX3" fmla="*/ 1863923 w 1863923"/>
                    <a:gd name="connsiteY3" fmla="*/ 3983880 h 39879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3923" h="3987950">
                      <a:moveTo>
                        <a:pt x="1854398" y="21480"/>
                      </a:moveTo>
                      <a:cubicBezTo>
                        <a:pt x="1167804" y="-19795"/>
                        <a:pt x="481210" y="-61070"/>
                        <a:pt x="206573" y="507255"/>
                      </a:cubicBezTo>
                      <a:cubicBezTo>
                        <a:pt x="-68064" y="1075580"/>
                        <a:pt x="-69652" y="2851993"/>
                        <a:pt x="206573" y="3431430"/>
                      </a:cubicBezTo>
                      <a:cubicBezTo>
                        <a:pt x="482798" y="4010867"/>
                        <a:pt x="1173360" y="3997373"/>
                        <a:pt x="1863923" y="39838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1" name="直接连接符 40"/>
                <p:cNvCxnSpPr>
                  <a:stCxn id="40" idx="0"/>
                  <a:endCxn id="40" idx="3"/>
                </p:cNvCxnSpPr>
                <p:nvPr/>
              </p:nvCxnSpPr>
              <p:spPr>
                <a:xfrm rot="10800000">
                  <a:off x="7704665" y="1632565"/>
                  <a:ext cx="8699" cy="3941974"/>
                </a:xfrm>
                <a:prstGeom prst="line"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任意多边形 36"/>
                <p:cNvSpPr/>
                <p:nvPr/>
              </p:nvSpPr>
              <p:spPr>
                <a:xfrm rot="10800000">
                  <a:off x="8036866" y="2050287"/>
                  <a:ext cx="933174" cy="3205242"/>
                </a:xfrm>
                <a:custGeom>
                  <a:gdLst>
                    <a:gd name="connsiteX0" fmla="*/ 1854398 w 1863923"/>
                    <a:gd name="connsiteY0" fmla="*/ 21480 h 3987950"/>
                    <a:gd name="connsiteX1" fmla="*/ 206573 w 1863923"/>
                    <a:gd name="connsiteY1" fmla="*/ 507255 h 3987950"/>
                    <a:gd name="connsiteX2" fmla="*/ 206573 w 1863923"/>
                    <a:gd name="connsiteY2" fmla="*/ 3431430 h 3987950"/>
                    <a:gd name="connsiteX3" fmla="*/ 1863923 w 1863923"/>
                    <a:gd name="connsiteY3" fmla="*/ 3983880 h 39879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3923" h="3987950">
                      <a:moveTo>
                        <a:pt x="1854398" y="21480"/>
                      </a:moveTo>
                      <a:cubicBezTo>
                        <a:pt x="1167804" y="-19795"/>
                        <a:pt x="481210" y="-61070"/>
                        <a:pt x="206573" y="507255"/>
                      </a:cubicBezTo>
                      <a:cubicBezTo>
                        <a:pt x="-68064" y="1075580"/>
                        <a:pt x="-69652" y="2851993"/>
                        <a:pt x="206573" y="3431430"/>
                      </a:cubicBezTo>
                      <a:cubicBezTo>
                        <a:pt x="482798" y="4010867"/>
                        <a:pt x="1173360" y="3997373"/>
                        <a:pt x="1863923" y="39838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 rot="18380839">
                  <a:off x="8463195" y="4933392"/>
                  <a:ext cx="968222" cy="251563"/>
                </a:xfrm>
                <a:prstGeom prst="rect"/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zh-CN" altLang="en-US" sz="800" dirty="1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化妆品产业</a:t>
                  </a: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 rot="19431116">
                  <a:off x="8144675" y="1558498"/>
                  <a:ext cx="1636806" cy="1142711"/>
                </a:xfrm>
                <a:prstGeom prst="rect"/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800" dirty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海藻酸盐产业</a:t>
                  </a: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6741615" y="2468699"/>
                  <a:ext cx="1636806" cy="945419"/>
                </a:xfrm>
                <a:prstGeom prst="rect"/>
                <a:noFill/>
                <a:ln>
                  <a:solidFill>
                    <a:schemeClr val="tx1"/>
                  </a:solidFill>
                </a:ln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800" dirty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功能糖醇产业</a:t>
                  </a: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6741615" y="3807629"/>
                  <a:ext cx="1636806" cy="987547"/>
                </a:xfrm>
                <a:prstGeom prst="rect"/>
                <a:noFill/>
                <a:ln>
                  <a:solidFill>
                    <a:schemeClr val="tx1"/>
                  </a:solidFill>
                </a:ln>
              </p:spPr>
              <p:txBody>
                <a:bodyPr vert="eaVert"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1200" b="1"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sz="800" b="0" dirty="1"/>
                    <a:t>海藻化肥产业</a:t>
                  </a:r>
                </a:p>
              </p:txBody>
            </p:sp>
            <p:cxnSp>
              <p:nvCxnSpPr>
                <p:cNvPr id="47" name="直接箭头连接符 46"/>
                <p:cNvCxnSpPr/>
                <p:nvPr/>
              </p:nvCxnSpPr>
              <p:spPr>
                <a:xfrm flipH="1" flipV="1">
                  <a:off x="1601207" y="2204864"/>
                  <a:ext cx="12700" cy="3247350"/>
                </a:xfrm>
                <a:prstGeom prst="straightConnector1"/>
                <a:ln w="190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文本框 47"/>
                <p:cNvSpPr txBox="1"/>
                <p:nvPr/>
              </p:nvSpPr>
              <p:spPr>
                <a:xfrm>
                  <a:off x="1426894" y="3220799"/>
                  <a:ext cx="361325" cy="2091474"/>
                </a:xfrm>
                <a:prstGeom prst="rect"/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 b="1" dirty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科普参观</a:t>
                  </a:r>
                </a:p>
              </p:txBody>
            </p:sp>
            <p:cxnSp>
              <p:nvCxnSpPr>
                <p:cNvPr id="49" name="直接箭头连接符 48"/>
                <p:cNvCxnSpPr/>
                <p:nvPr/>
              </p:nvCxnSpPr>
              <p:spPr>
                <a:xfrm>
                  <a:off x="7711408" y="2316635"/>
                  <a:ext cx="858606" cy="0"/>
                </a:xfrm>
                <a:prstGeom prst="straightConnector1"/>
                <a:ln w="63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箭头连接符 49"/>
                <p:cNvCxnSpPr/>
                <p:nvPr/>
              </p:nvCxnSpPr>
              <p:spPr>
                <a:xfrm>
                  <a:off x="8555822" y="2468700"/>
                  <a:ext cx="31854" cy="2383722"/>
                </a:xfrm>
                <a:prstGeom prst="straightConnector1"/>
                <a:ln w="63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箭头连接符 50"/>
                <p:cNvCxnSpPr/>
                <p:nvPr/>
              </p:nvCxnSpPr>
              <p:spPr>
                <a:xfrm flipH="1">
                  <a:off x="7721415" y="4955005"/>
                  <a:ext cx="881201" cy="12348"/>
                </a:xfrm>
                <a:prstGeom prst="straightConnector1"/>
                <a:ln w="63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 rot="10800000">
                  <a:off x="2765407" y="4947012"/>
                  <a:ext cx="858606" cy="0"/>
                </a:xfrm>
                <a:prstGeom prst="straightConnector1"/>
                <a:ln w="63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 rot="10800000">
                  <a:off x="2747745" y="2411225"/>
                  <a:ext cx="31854" cy="2383722"/>
                </a:xfrm>
                <a:prstGeom prst="straightConnector1"/>
                <a:ln w="63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箭头连接符 53"/>
                <p:cNvCxnSpPr/>
                <p:nvPr/>
              </p:nvCxnSpPr>
              <p:spPr>
                <a:xfrm rot="10800000" flipH="1">
                  <a:off x="2732805" y="2296294"/>
                  <a:ext cx="881201" cy="12348"/>
                </a:xfrm>
                <a:prstGeom prst="straightConnector1"/>
                <a:ln w="63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矩形 34"/>
              <p:cNvSpPr/>
              <p:nvPr/>
            </p:nvSpPr>
            <p:spPr>
              <a:xfrm>
                <a:off x="5144888" y="5442276"/>
                <a:ext cx="1036740" cy="745543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900" b="1" dirty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入口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9110911" y="2770958"/>
              <a:ext cx="224707" cy="1593386"/>
            </a:xfrm>
            <a:prstGeom prst="rect"/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800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日化</a:t>
              </a:r>
              <a:r>
                <a:rPr lang="en-US" altLang="zh-CN" sz="800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800" dirty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保健食品产业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97664" y="639695"/>
            <a:ext cx="4081955" cy="1747690"/>
            <a:chOff x="1430041" y="1391106"/>
            <a:chExt cx="7690294" cy="4774198"/>
          </a:xfrm>
        </p:grpSpPr>
        <p:grpSp>
          <p:nvGrpSpPr>
            <p:cNvPr id="56" name="组合 55"/>
            <p:cNvGrpSpPr/>
            <p:nvPr/>
          </p:nvGrpSpPr>
          <p:grpSpPr>
            <a:xfrm>
              <a:off x="1430041" y="1506032"/>
              <a:ext cx="7690294" cy="4630419"/>
              <a:chOff x="1421566" y="1506032"/>
              <a:chExt cx="7955272" cy="4789966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2098680" y="1506032"/>
                <a:ext cx="6933697" cy="289936"/>
              </a:xfrm>
              <a:prstGeom prst="rect"/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CN" altLang="en-US" sz="8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销售渠道</a:t>
                </a:r>
              </a:p>
            </p:txBody>
          </p:sp>
          <p:cxnSp>
            <p:nvCxnSpPr>
              <p:cNvPr id="60" name="肘形连接符 13"/>
              <p:cNvCxnSpPr>
                <a:stCxn id="59" idx="2"/>
                <a:endCxn id="98" idx="0"/>
              </p:cNvCxnSpPr>
              <p:nvPr/>
            </p:nvCxnSpPr>
            <p:spPr>
              <a:xfrm rot="5400000">
                <a:off x="4074998" y="858348"/>
                <a:ext cx="552912" cy="242815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肘形连接符 21"/>
              <p:cNvCxnSpPr>
                <a:stCxn id="59" idx="2"/>
                <a:endCxn id="96" idx="0"/>
              </p:cNvCxnSpPr>
              <p:nvPr/>
            </p:nvCxnSpPr>
            <p:spPr>
              <a:xfrm rot="5400000">
                <a:off x="5287804" y="2071155"/>
                <a:ext cx="552912" cy="2539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肘形连接符 19"/>
              <p:cNvCxnSpPr>
                <a:stCxn id="59" idx="2"/>
                <a:endCxn id="97" idx="0"/>
              </p:cNvCxnSpPr>
              <p:nvPr/>
            </p:nvCxnSpPr>
            <p:spPr>
              <a:xfrm rot="16200000" flipH="1">
                <a:off x="6495689" y="865808"/>
                <a:ext cx="552912" cy="2413232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文本框 62"/>
              <p:cNvSpPr txBox="1"/>
              <p:nvPr/>
            </p:nvSpPr>
            <p:spPr>
              <a:xfrm>
                <a:off x="2197099" y="2617167"/>
                <a:ext cx="1848583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645370" y="2617167"/>
                <a:ext cx="1848583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52%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695515" y="2617167"/>
                <a:ext cx="2598846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2302151" y="2348880"/>
                <a:ext cx="6511836" cy="254000"/>
                <a:chOff x="1178103" y="2599669"/>
                <a:chExt cx="4892439" cy="254000"/>
              </a:xfrm>
            </p:grpSpPr>
            <p:sp>
              <p:nvSpPr>
                <p:cNvPr id="96" name="矩形 95"/>
                <p:cNvSpPr/>
                <p:nvPr/>
              </p:nvSpPr>
              <p:spPr>
                <a:xfrm>
                  <a:off x="3000501" y="2599669"/>
                  <a:ext cx="1255037" cy="254000"/>
                </a:xfrm>
                <a:prstGeom prst="rect"/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直销</a:t>
                  </a:r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4815505" y="2599669"/>
                  <a:ext cx="1255037" cy="254000"/>
                </a:xfrm>
                <a:prstGeom prst="rect"/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线下体验店</a:t>
                  </a:r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1178103" y="2599669"/>
                  <a:ext cx="1255037" cy="254000"/>
                </a:xfrm>
                <a:prstGeom prst="rect"/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区域销售</a:t>
                  </a:r>
                </a:p>
              </p:txBody>
            </p:sp>
          </p:grpSp>
          <p:sp>
            <p:nvSpPr>
              <p:cNvPr id="67" name="矩形 66"/>
              <p:cNvSpPr/>
              <p:nvPr/>
            </p:nvSpPr>
            <p:spPr>
              <a:xfrm>
                <a:off x="2142676" y="3645024"/>
                <a:ext cx="6933698" cy="304799"/>
              </a:xfrm>
              <a:prstGeom prst="rect"/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CN" altLang="en-US" sz="8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化妆品销售渠道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175675" y="5034637"/>
                <a:ext cx="6933698" cy="304799"/>
              </a:xfrm>
              <a:prstGeom prst="rect"/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CN" altLang="en-US" sz="800" b="1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保健食品销售渠道</a:t>
                </a:r>
              </a:p>
            </p:txBody>
          </p:sp>
          <p:cxnSp>
            <p:nvCxnSpPr>
              <p:cNvPr id="69" name="肘形连接符 45"/>
              <p:cNvCxnSpPr>
                <a:stCxn id="59" idx="1"/>
                <a:endCxn id="67" idx="1"/>
              </p:cNvCxnSpPr>
              <p:nvPr/>
            </p:nvCxnSpPr>
            <p:spPr>
              <a:xfrm rot="10800000" flipH="1" flipV="1">
                <a:off x="2098680" y="1651000"/>
                <a:ext cx="43995" cy="2146424"/>
              </a:xfrm>
              <a:prstGeom prst="bentConnector3">
                <a:avLst>
                  <a:gd name="adj1" fmla="val -537503"/>
                </a:avLst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肘形连接符 52"/>
              <p:cNvCxnSpPr>
                <a:stCxn id="59" idx="1"/>
                <a:endCxn id="68" idx="1"/>
              </p:cNvCxnSpPr>
              <p:nvPr/>
            </p:nvCxnSpPr>
            <p:spPr>
              <a:xfrm rot="10800000" flipH="1" flipV="1">
                <a:off x="2098680" y="1651001"/>
                <a:ext cx="76995" cy="3536037"/>
              </a:xfrm>
              <a:prstGeom prst="bentConnector3">
                <a:avLst>
                  <a:gd name="adj1" fmla="val -307134"/>
                </a:avLst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70"/>
              <p:cNvSpPr txBox="1"/>
              <p:nvPr/>
            </p:nvSpPr>
            <p:spPr>
              <a:xfrm>
                <a:off x="2268943" y="4537959"/>
                <a:ext cx="1848583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717214" y="4537959"/>
                <a:ext cx="1848583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6767358" y="4537959"/>
                <a:ext cx="2598846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2351584" y="4272963"/>
                <a:ext cx="6511836" cy="254000"/>
                <a:chOff x="1178103" y="2599669"/>
                <a:chExt cx="4892439" cy="254000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3000501" y="2599669"/>
                  <a:ext cx="1255037" cy="254000"/>
                </a:xfrm>
                <a:prstGeom prst="rect"/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直销</a:t>
                  </a: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4815505" y="2599669"/>
                  <a:ext cx="1255037" cy="254000"/>
                </a:xfrm>
                <a:prstGeom prst="rect"/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线下体验店</a:t>
                  </a: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1178103" y="2599669"/>
                  <a:ext cx="1255037" cy="254000"/>
                </a:xfrm>
                <a:prstGeom prst="rect"/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区域销售</a:t>
                  </a:r>
                </a:p>
              </p:txBody>
            </p:sp>
          </p:grpSp>
          <p:cxnSp>
            <p:nvCxnSpPr>
              <p:cNvPr id="75" name="肘形连接符 56"/>
              <p:cNvCxnSpPr>
                <a:stCxn id="67" idx="2"/>
                <a:endCxn id="95" idx="0"/>
              </p:cNvCxnSpPr>
              <p:nvPr/>
            </p:nvCxnSpPr>
            <p:spPr>
              <a:xfrm rot="5400000">
                <a:off x="4236599" y="2900036"/>
                <a:ext cx="323139" cy="2422714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肘形连接符 62"/>
              <p:cNvCxnSpPr>
                <a:stCxn id="67" idx="2"/>
                <a:endCxn id="93" idx="0"/>
              </p:cNvCxnSpPr>
              <p:nvPr/>
            </p:nvCxnSpPr>
            <p:spPr>
              <a:xfrm rot="16200000" flipH="1">
                <a:off x="5449405" y="4109944"/>
                <a:ext cx="323139" cy="289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肘形连接符 71"/>
              <p:cNvCxnSpPr>
                <a:stCxn id="67" idx="2"/>
                <a:endCxn id="94" idx="0"/>
              </p:cNvCxnSpPr>
              <p:nvPr/>
            </p:nvCxnSpPr>
            <p:spPr>
              <a:xfrm rot="16200000" flipH="1">
                <a:off x="6657290" y="2902059"/>
                <a:ext cx="323139" cy="24186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文本框 77"/>
              <p:cNvSpPr txBox="1"/>
              <p:nvPr/>
            </p:nvSpPr>
            <p:spPr>
              <a:xfrm>
                <a:off x="2279576" y="5929535"/>
                <a:ext cx="1848583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4727848" y="5929535"/>
                <a:ext cx="1848583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42%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6777992" y="5929535"/>
                <a:ext cx="2598846" cy="366463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销售额占比：</a:t>
                </a:r>
                <a:r>
                  <a:rPr lang="en-US" altLang="zh-CN" sz="700" i="1" u="sng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1%</a:t>
                </a:r>
                <a:endParaRPr lang="zh-CN" altLang="en-US" sz="700" i="1" u="sng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2384628" y="5664538"/>
                <a:ext cx="6511836" cy="254000"/>
                <a:chOff x="1178103" y="2599669"/>
                <a:chExt cx="4892439" cy="254000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3000501" y="2599669"/>
                  <a:ext cx="1255037" cy="254000"/>
                </a:xfrm>
                <a:prstGeom prst="rect"/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直销</a:t>
                  </a:r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815505" y="2599669"/>
                  <a:ext cx="1255037" cy="254000"/>
                </a:xfrm>
                <a:prstGeom prst="rect"/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线下体验店</a:t>
                  </a: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1178103" y="2599669"/>
                  <a:ext cx="1255037" cy="254000"/>
                </a:xfrm>
                <a:prstGeom prst="rect"/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sz="700" dirty="1">
                      <a:solidFill>
                        <a:srgbClr val="25252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区域销售</a:t>
                  </a:r>
                </a:p>
              </p:txBody>
            </p:sp>
          </p:grpSp>
          <p:cxnSp>
            <p:nvCxnSpPr>
              <p:cNvPr id="82" name="肘形连接符 74"/>
              <p:cNvCxnSpPr>
                <a:stCxn id="68" idx="2"/>
                <a:endCxn id="92" idx="0"/>
              </p:cNvCxnSpPr>
              <p:nvPr/>
            </p:nvCxnSpPr>
            <p:spPr>
              <a:xfrm rot="5400000">
                <a:off x="4268640" y="4290653"/>
                <a:ext cx="325101" cy="24226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肘形连接符 76"/>
              <p:cNvCxnSpPr>
                <a:stCxn id="68" idx="2"/>
                <a:endCxn id="90" idx="0"/>
              </p:cNvCxnSpPr>
              <p:nvPr/>
            </p:nvCxnSpPr>
            <p:spPr>
              <a:xfrm rot="16200000" flipH="1">
                <a:off x="5481445" y="5500515"/>
                <a:ext cx="325101" cy="2943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肘形连接符 85"/>
              <p:cNvCxnSpPr>
                <a:stCxn id="68" idx="2"/>
                <a:endCxn id="91" idx="0"/>
              </p:cNvCxnSpPr>
              <p:nvPr/>
            </p:nvCxnSpPr>
            <p:spPr>
              <a:xfrm rot="16200000" flipH="1">
                <a:off x="6689330" y="4292630"/>
                <a:ext cx="325101" cy="2418713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文本框 84"/>
              <p:cNvSpPr txBox="1"/>
              <p:nvPr/>
            </p:nvSpPr>
            <p:spPr>
              <a:xfrm>
                <a:off x="1421566" y="3132398"/>
                <a:ext cx="539840" cy="1571016"/>
              </a:xfrm>
              <a:prstGeom prst="rect"/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重点研究对象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3791744" y="3141539"/>
                <a:ext cx="2304256" cy="338273"/>
              </a:xfrm>
              <a:prstGeom prst="rect"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" dirty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公司自持体验馆：</a:t>
                </a:r>
                <a:r>
                  <a:rPr lang="en-US" altLang="zh-CN" sz="600" dirty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3%</a:t>
                </a:r>
                <a:endParaRPr lang="zh-CN" altLang="en-US" sz="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6511608" y="3137636"/>
                <a:ext cx="2304256" cy="338273"/>
              </a:xfrm>
              <a:prstGeom prst="rect"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经销商（化妆品）体验店：</a:t>
                </a:r>
                <a:r>
                  <a:rPr lang="en-US" altLang="zh-CN" sz="600" dirty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</a:t>
                </a:r>
                <a:endParaRPr lang="zh-CN" altLang="en-US" sz="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8" name="肘形连接符 106"/>
              <p:cNvCxnSpPr>
                <a:stCxn id="97" idx="3"/>
                <a:endCxn id="87" idx="3"/>
              </p:cNvCxnSpPr>
              <p:nvPr/>
            </p:nvCxnSpPr>
            <p:spPr>
              <a:xfrm>
                <a:off x="8813987" y="2475882"/>
                <a:ext cx="1878" cy="830890"/>
              </a:xfrm>
              <a:prstGeom prst="bentConnector3">
                <a:avLst>
                  <a:gd name="adj1" fmla="val 22402439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加号 88"/>
              <p:cNvSpPr/>
              <p:nvPr/>
            </p:nvSpPr>
            <p:spPr>
              <a:xfrm>
                <a:off x="6131877" y="3079844"/>
                <a:ext cx="343855" cy="363827"/>
              </a:xfrm>
              <a:prstGeom prst="mathPlus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57" name="任意多边形 144"/>
            <p:cNvSpPr/>
            <p:nvPr/>
          </p:nvSpPr>
          <p:spPr>
            <a:xfrm>
              <a:off x="3396646" y="2169042"/>
              <a:ext cx="5507666" cy="1318437"/>
            </a:xfrm>
            <a:custGeom>
              <a:gdLst>
                <a:gd name="connsiteX0" fmla="*/ 3147238 w 5507666"/>
                <a:gd name="connsiteY0" fmla="*/ 95693 h 1318437"/>
                <a:gd name="connsiteX1" fmla="*/ 3147238 w 5507666"/>
                <a:gd name="connsiteY1" fmla="*/ 776177 h 1318437"/>
                <a:gd name="connsiteX2" fmla="*/ 0 w 5507666"/>
                <a:gd name="connsiteY2" fmla="*/ 776177 h 1318437"/>
                <a:gd name="connsiteX3" fmla="*/ 10633 w 5507666"/>
                <a:gd name="connsiteY3" fmla="*/ 1318437 h 1318437"/>
                <a:gd name="connsiteX4" fmla="*/ 5507666 w 5507666"/>
                <a:gd name="connsiteY4" fmla="*/ 1307805 h 1318437"/>
                <a:gd name="connsiteX5" fmla="*/ 5497033 w 5507666"/>
                <a:gd name="connsiteY5" fmla="*/ 0 h 1318437"/>
                <a:gd name="connsiteX6" fmla="*/ 3157870 w 5507666"/>
                <a:gd name="connsiteY6" fmla="*/ 0 h 1318437"/>
                <a:gd name="connsiteX7" fmla="*/ 3147238 w 5507666"/>
                <a:gd name="connsiteY7" fmla="*/ 95693 h 13184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7666" h="1318437">
                  <a:moveTo>
                    <a:pt x="3147238" y="95693"/>
                  </a:moveTo>
                  <a:lnTo>
                    <a:pt x="3147238" y="776177"/>
                  </a:lnTo>
                  <a:lnTo>
                    <a:pt x="0" y="776177"/>
                  </a:lnTo>
                  <a:lnTo>
                    <a:pt x="10633" y="1318437"/>
                  </a:lnTo>
                  <a:lnTo>
                    <a:pt x="5507666" y="1307805"/>
                  </a:lnTo>
                  <a:cubicBezTo>
                    <a:pt x="5504122" y="871870"/>
                    <a:pt x="5500577" y="435935"/>
                    <a:pt x="5497033" y="0"/>
                  </a:cubicBezTo>
                  <a:lnTo>
                    <a:pt x="3157870" y="0"/>
                  </a:lnTo>
                  <a:lnTo>
                    <a:pt x="3147238" y="95693"/>
                  </a:lnTo>
                  <a:close/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58" name="矩形 57"/>
            <p:cNvSpPr/>
            <p:nvPr/>
          </p:nvSpPr>
          <p:spPr>
            <a:xfrm>
              <a:off x="1559496" y="1391106"/>
              <a:ext cx="7550561" cy="4774198"/>
            </a:xfrm>
            <a:prstGeom prst="rect"/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pic>
        <p:nvPicPr>
          <p:cNvPr id="99" name="图片 9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04836" y="548978"/>
            <a:ext cx="838728" cy="1008713"/>
          </a:xfrm>
          <a:prstGeom prst="rect"/>
        </p:spPr>
      </p:pic>
      <p:graphicFrame>
        <p:nvGraphicFramePr>
          <p:cNvPr id="102" name="图表 101"/>
          <p:cNvGraphicFramePr/>
          <p:nvPr/>
        </p:nvGraphicFramePr>
        <p:xfrm>
          <a:off x="2886653" y="5829038"/>
          <a:ext cx="3046738" cy="212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" name="图片 102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57038" y="6612344"/>
            <a:ext cx="358158" cy="334879"/>
          </a:xfrm>
          <a:prstGeom prst="rect"/>
        </p:spPr>
      </p:pic>
      <p:sp>
        <p:nvSpPr>
          <p:cNvPr id="104" name="矩形 103"/>
          <p:cNvSpPr/>
          <p:nvPr/>
        </p:nvSpPr>
        <p:spPr>
          <a:xfrm>
            <a:off x="435348" y="7006941"/>
            <a:ext cx="595035" cy="215444"/>
          </a:xfrm>
          <a:prstGeom prst="rect"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旅游偏好</a:t>
            </a:r>
            <a:endParaRPr lang="zh-CN" altLang="en-US" sz="8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105" name="直接连接符 104"/>
          <p:cNvCxnSpPr>
            <a:stCxn id="103" idx="3"/>
          </p:cNvCxnSpPr>
          <p:nvPr/>
        </p:nvCxnSpPr>
        <p:spPr>
          <a:xfrm flipV="1">
            <a:off x="915196" y="6203939"/>
            <a:ext cx="401402" cy="575845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6" name="直接连接符 105"/>
          <p:cNvCxnSpPr/>
          <p:nvPr/>
        </p:nvCxnSpPr>
        <p:spPr>
          <a:xfrm>
            <a:off x="1318609" y="6199242"/>
            <a:ext cx="1349431" cy="0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7" name="直接连接符 106"/>
          <p:cNvCxnSpPr>
            <a:stCxn id="103" idx="3"/>
          </p:cNvCxnSpPr>
          <p:nvPr/>
        </p:nvCxnSpPr>
        <p:spPr>
          <a:xfrm>
            <a:off x="915196" y="6779784"/>
            <a:ext cx="1946203" cy="2047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8" name="直接连接符 107"/>
          <p:cNvCxnSpPr/>
          <p:nvPr/>
        </p:nvCxnSpPr>
        <p:spPr>
          <a:xfrm>
            <a:off x="1318609" y="7028996"/>
            <a:ext cx="1349431" cy="842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9" name="直接连接符 108"/>
          <p:cNvCxnSpPr>
            <a:stCxn id="103" idx="3"/>
          </p:cNvCxnSpPr>
          <p:nvPr/>
        </p:nvCxnSpPr>
        <p:spPr>
          <a:xfrm>
            <a:off x="915196" y="6779784"/>
            <a:ext cx="400958" cy="24834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0" name="矩形 109"/>
          <p:cNvSpPr/>
          <p:nvPr/>
        </p:nvSpPr>
        <p:spPr>
          <a:xfrm>
            <a:off x="1389813" y="5992205"/>
            <a:ext cx="1287532" cy="215444"/>
          </a:xfrm>
          <a:prstGeom prst="rect"/>
        </p:spPr>
        <p:txBody>
          <a:bodyPr wrap="none">
            <a:spAutoFit/>
          </a:bodyPr>
          <a:lstStyle/>
          <a:p>
            <a:pPr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次旅游</a:t>
            </a:r>
            <a:r>
              <a:rPr lang="en-US" altLang="zh-CN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年，高频出游</a:t>
            </a:r>
            <a:endParaRPr lang="en-US" altLang="zh-CN" sz="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394150" y="6264383"/>
            <a:ext cx="1685077" cy="215444"/>
          </a:xfrm>
          <a:prstGeom prst="rect"/>
        </p:spPr>
        <p:txBody>
          <a:bodyPr wrap="none">
            <a:spAutoFit/>
          </a:bodyPr>
          <a:lstStyle/>
          <a:p>
            <a:pPr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国内周边省份</a:t>
            </a:r>
            <a:r>
              <a:rPr lang="en-US" altLang="zh-CN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天短途旅游为主</a:t>
            </a:r>
            <a:endParaRPr lang="en-US" altLang="zh-CN" sz="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82582" y="6560094"/>
            <a:ext cx="800219" cy="215444"/>
          </a:xfrm>
          <a:prstGeom prst="rect"/>
        </p:spPr>
        <p:txBody>
          <a:bodyPr wrap="none">
            <a:spAutoFit/>
          </a:bodyPr>
          <a:lstStyle/>
          <a:p>
            <a:pPr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习惯跟团出游</a:t>
            </a:r>
            <a:endParaRPr lang="en-US" altLang="zh-CN" sz="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394150" y="6822844"/>
            <a:ext cx="1107996" cy="215444"/>
          </a:xfrm>
          <a:prstGeom prst="rect"/>
        </p:spPr>
        <p:txBody>
          <a:bodyPr wrap="none">
            <a:spAutoFit/>
          </a:bodyPr>
          <a:lstStyle/>
          <a:p>
            <a:pPr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较为宽松的购物预算</a:t>
            </a:r>
            <a:endParaRPr lang="en-US" altLang="zh-CN" sz="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394150" y="7100547"/>
            <a:ext cx="1107996" cy="215444"/>
          </a:xfrm>
          <a:prstGeom prst="rect"/>
        </p:spPr>
        <p:txBody>
          <a:bodyPr wrap="none">
            <a:spAutoFit/>
          </a:bodyPr>
          <a:lstStyle/>
          <a:p>
            <a:pPr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对民俗风情较感兴趣</a:t>
            </a:r>
            <a:endParaRPr lang="en-US" altLang="zh-CN" sz="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5" name="图片 114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20809" y="6029732"/>
            <a:ext cx="136322" cy="136321"/>
          </a:xfrm>
          <a:prstGeom prst="rect"/>
        </p:spPr>
      </p:pic>
      <p:pic>
        <p:nvPicPr>
          <p:cNvPr id="116" name="图片 115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20809" y="6604130"/>
            <a:ext cx="136322" cy="136321"/>
          </a:xfrm>
          <a:prstGeom prst="rect"/>
        </p:spPr>
      </p:pic>
      <p:sp>
        <p:nvSpPr>
          <p:cNvPr id="117" name="矩形 116"/>
          <p:cNvSpPr/>
          <p:nvPr/>
        </p:nvSpPr>
        <p:spPr>
          <a:xfrm>
            <a:off x="1390294" y="7383522"/>
            <a:ext cx="1210588" cy="215444"/>
          </a:xfrm>
          <a:prstGeom prst="rect"/>
        </p:spPr>
        <p:txBody>
          <a:bodyPr wrap="none">
            <a:spAutoFit/>
          </a:bodyPr>
          <a:lstStyle/>
          <a:p>
            <a:pPr defTabSz="914400"/>
            <a:r>
              <a:rPr lang="zh-CN" altLang="en-US" sz="8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对健康旅游持积极态度</a:t>
            </a:r>
            <a:endParaRPr lang="en-US" altLang="zh-CN" sz="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1318609" y="7308827"/>
            <a:ext cx="1349431" cy="842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19" name="直接连接符 118"/>
          <p:cNvCxnSpPr/>
          <p:nvPr/>
        </p:nvCxnSpPr>
        <p:spPr>
          <a:xfrm>
            <a:off x="1318609" y="7588660"/>
            <a:ext cx="1349431" cy="842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0" name="直接连接符 119"/>
          <p:cNvCxnSpPr/>
          <p:nvPr/>
        </p:nvCxnSpPr>
        <p:spPr>
          <a:xfrm>
            <a:off x="1318609" y="6470648"/>
            <a:ext cx="1349431" cy="842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1" name="直接连接符 120"/>
          <p:cNvCxnSpPr>
            <a:stCxn id="103" idx="3"/>
          </p:cNvCxnSpPr>
          <p:nvPr/>
        </p:nvCxnSpPr>
        <p:spPr>
          <a:xfrm flipV="1">
            <a:off x="915196" y="6474358"/>
            <a:ext cx="401402" cy="30542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2" name="直接连接符 121"/>
          <p:cNvCxnSpPr>
            <a:stCxn id="103" idx="3"/>
          </p:cNvCxnSpPr>
          <p:nvPr/>
        </p:nvCxnSpPr>
        <p:spPr>
          <a:xfrm>
            <a:off x="915196" y="6779784"/>
            <a:ext cx="400958" cy="52413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3" name="直接连接符 122"/>
          <p:cNvCxnSpPr>
            <a:stCxn id="103" idx="3"/>
          </p:cNvCxnSpPr>
          <p:nvPr/>
        </p:nvCxnSpPr>
        <p:spPr>
          <a:xfrm>
            <a:off x="915196" y="6779784"/>
            <a:ext cx="394171" cy="806996"/>
          </a:xfrm>
          <a:prstGeom prst="line"/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124" name="图片 123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20809" y="6299430"/>
            <a:ext cx="136322" cy="136321"/>
          </a:xfrm>
          <a:prstGeom prst="rect"/>
        </p:spPr>
      </p:pic>
      <p:pic>
        <p:nvPicPr>
          <p:cNvPr id="125" name="图片 124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20809" y="6855043"/>
            <a:ext cx="136322" cy="136321"/>
          </a:xfrm>
          <a:prstGeom prst="rect"/>
        </p:spPr>
      </p:pic>
      <p:pic>
        <p:nvPicPr>
          <p:cNvPr id="126" name="图片 125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20809" y="7429441"/>
            <a:ext cx="136322" cy="136321"/>
          </a:xfrm>
          <a:prstGeom prst="rect"/>
        </p:spPr>
      </p:pic>
      <p:pic>
        <p:nvPicPr>
          <p:cNvPr id="127" name="图片 12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20809" y="7124741"/>
            <a:ext cx="136322" cy="13632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286070835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10428" y="658186"/>
            <a:ext cx="4303254" cy="4485042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以上数据分析均来自于尚普咨询《中国直销产品行业市场调研咨询案例》。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普咨询作为中国知名的独立第三方咨询领导品牌之一，专注于市场研究与投融资咨询，是中国第一批提供专项市场咨询服务的咨询机构。作为国家统计局涉外调查许可单位，建立了科学的数据分析方法与市场测算模型，拥有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项自主知识产权，目前自有数据库容量超过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多万条数据。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多年来，已为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多家机构提供定制化的专项市场研究咨询服务。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荣获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杂志社、人民日报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新闻战线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杂志社颁发的“中国市场调查客户满意最佳品牌”、“中国行业诚信企业奖”，成功入选财政部首批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咨询机构库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还荣获“中国咨询服务机构百强”、“市场咨询行业先锋机构”、 “中国咨询服务最佳智库奖”、“中国旅游咨询服务首选品牌”等来自第三方评价机构的专业认可。</a:t>
            </a:r>
          </a:p>
        </p:txBody>
      </p:sp>
    </p:spTree>
    <p:extLst>
      <p:ext uri="{BB962C8B-B14F-4D97-AF65-F5344CB8AC3E}">
        <p14:creationId xmlns:p14="http://schemas.microsoft.com/office/powerpoint/2010/main" val="56034770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1844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7030A0"/>
        </a:solidFill>
      </a:spPr>
      <a:bodyPr wrap="none" anchor="ctr">
        <a:spAutoFit/>
      </a:bodyPr>
      <a:lstStyle>
        <a:defPPr algn="ctr">
          <a:defRPr sz="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</TotalTime>
  <Application>Microsoft Office PowerPoint</Application>
  <PresentationFormat>自定义</PresentationFormat>
  <Slides>7</Slide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顾梦薇</dc:creator>
  <cp:lastModifiedBy>zhengxu@shangpu-china.com</cp:lastModifiedBy>
  <cp:revision>1216</cp:revision>
  <dcterms:created xsi:type="dcterms:W3CDTF">2018-02-01T06:35:20.0000000Z</dcterms:created>
  <dcterms:modified xsi:type="dcterms:W3CDTF">2019-10-15T14:42:25.0000000Z</dcterms:modified>
</cp:coreProperties>
</file>