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4.2.6.19040--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r:id="rId1" id="2147483660"/>
  </p:sldMasterIdLst>
  <p:notesMasterIdLst>
    <p:notesMasterId r:id="rId7"/>
  </p:notesMasterIdLst>
  <p:handoutMasterIdLst>
    <p:handoutMasterId r:id="rId8"/>
  </p:handoutMasterIdLst>
  <p:sldIdLst>
    <p:sldId r:id="rId2" id="1019"/>
    <p:sldId r:id="rId3" id="1020"/>
    <p:sldId r:id="rId4" id="1021"/>
    <p:sldId r:id="rId5" id="1022"/>
    <p:sldId r:id="rId6" id="1186"/>
  </p:sldIdLst>
  <p:sldSz cx="6119813" cy="8280400"/>
  <p:notesSz cx="6858000" cy="9144000"/>
  <p:custDataLst>
    <p:tags r:id="rId13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clrMru>
    <a:srgbClr val="4472C4"/>
    <a:srgbClr val="558ED5"/>
    <a:srgbClr val="9BBB59"/>
    <a:srgbClr val="157E9F"/>
    <a:srgbClr val="0070C0"/>
    <a:srgbClr val="DCE6F2"/>
    <a:srgbClr val="FFCCFF"/>
    <a:srgbClr val="FFCCCC"/>
    <a:srgbClr val="4BACC6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5" autoAdjust="0"/>
    <p:restoredTop sz="94238" autoAdjust="0"/>
  </p:normalViewPr>
  <p:slideViewPr>
    <p:cSldViewPr snapToGrid="0">
      <p:cViewPr varScale="1">
        <p:scale>
          <a:sx n="92" d="100"/>
          <a:sy n="92" d="100"/>
        </p:scale>
        <p:origin x="3252" y="90"/>
      </p:cViewPr>
      <p:guideLst>
        <p:guide orient="horz" pos="2608"/>
        <p:guide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"/>
    </p:cViewPr>
  </p:sorter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3.xml" /><Relationship Id="rId12" Type="http://schemas.openxmlformats.org/officeDocument/2006/relationships/tableStyles" Target="tableStyles.xml" /><Relationship Id="rId13" Type="http://schemas.openxmlformats.org/officeDocument/2006/relationships/tags" Target="tags/tag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notesMaster" Target="notesMasters/notesMaster1.xml" /><Relationship Id="rId8" Type="http://schemas.openxmlformats.org/officeDocument/2006/relationships/handoutMaster" Target="handoutMasters/handoutMaster1.xml" /><Relationship Id="rId9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B0156-12F5-4C1E-8360-3ACE23A594F8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67839EE4-E175-45A1-93CD-FB4524BC40E4}" cxnId="{2970A8E9-22EB-4F2B-BF39-D02D38FF0E30}" type="parTrans">
      <dgm:prSet/>
      <dgm:spPr/>
      <dgm:t>
        <a:bodyPr/>
        <a:lstStyle/>
        <a:p>
          <a:endParaRPr lang="zh-CN" altLang="en-US"/>
        </a:p>
      </dgm:t>
    </dgm:pt>
    <dgm:pt modelId="{46DF78C8-D2C5-4492-A9ED-2A3EFC39A690}">
      <dgm:prSet phldrT="[文本]" custT="1"/>
      <dgm:spPr/>
      <dgm:t>
        <a:bodyPr/>
        <a:lstStyle/>
        <a:p>
          <a:r>
            <a:rPr lang="zh-CN" altLang="en-US" sz="800" dirty="1"/>
            <a:t>第三方</a:t>
          </a:r>
        </a:p>
      </dgm:t>
    </dgm:pt>
    <dgm:pt modelId="{BE627C72-985B-4FE9-9F75-671CBC6E4509}" cxnId="{2970A8E9-22EB-4F2B-BF39-D02D38FF0E30}" type="sibTrans">
      <dgm:prSet/>
      <dgm:spPr/>
      <dgm:t>
        <a:bodyPr/>
        <a:lstStyle/>
        <a:p>
          <a:endParaRPr lang="zh-CN" altLang="en-US"/>
        </a:p>
      </dgm:t>
    </dgm:pt>
    <dgm:pt modelId="{92ABFEDB-67B3-4364-BE33-FCB6B82EA2DE}" cxnId="{6DBEC5D7-CBE1-4E08-A618-38AD936BAAE8}" type="parTrans">
      <dgm:prSet/>
      <dgm:spPr/>
      <dgm:t>
        <a:bodyPr/>
        <a:lstStyle/>
        <a:p>
          <a:endParaRPr lang="zh-CN" altLang="en-US"/>
        </a:p>
      </dgm:t>
    </dgm:pt>
    <dgm:pt modelId="{4AB278CE-2CFA-4C5E-A6C3-336FF6EF3247}">
      <dgm:prSet phldrT="[文本]" custT="1"/>
      <dgm:spPr/>
      <dgm:t>
        <a:bodyPr/>
        <a:lstStyle/>
        <a:p>
          <a:r>
            <a:rPr lang="zh-CN" altLang="en-US" sz="800" dirty="1"/>
            <a:t>互联网</a:t>
          </a:r>
        </a:p>
      </dgm:t>
    </dgm:pt>
    <dgm:pt modelId="{D9653D35-830A-485B-AA18-C7139FD5D8AA}" cxnId="{6DBEC5D7-CBE1-4E08-A618-38AD936BAAE8}" type="sibTrans">
      <dgm:prSet/>
      <dgm:spPr/>
      <dgm:t>
        <a:bodyPr/>
        <a:lstStyle/>
        <a:p>
          <a:endParaRPr lang="zh-CN" altLang="en-US"/>
        </a:p>
      </dgm:t>
    </dgm:pt>
    <dgm:pt modelId="{A7990997-339E-4835-BA54-E89F58719816}" cxnId="{5ECAF407-A2A4-4B9F-8822-03C608A501E5}" type="parTrans">
      <dgm:prSet/>
      <dgm:spPr/>
      <dgm:t>
        <a:bodyPr/>
        <a:lstStyle/>
        <a:p>
          <a:endParaRPr lang="zh-CN" altLang="en-US"/>
        </a:p>
      </dgm:t>
    </dgm:pt>
    <dgm:pt modelId="{902DD64C-FA7C-43F2-9791-E57A6F8E79FA}">
      <dgm:prSet phldrT="[文本]" custT="1"/>
      <dgm:spPr/>
      <dgm:t>
        <a:bodyPr/>
        <a:lstStyle/>
        <a:p>
          <a:r>
            <a:rPr lang="zh-CN" altLang="en-US" sz="800" dirty="1"/>
            <a:t>售后</a:t>
          </a:r>
        </a:p>
      </dgm:t>
    </dgm:pt>
    <dgm:pt modelId="{377FD557-035E-42A6-9403-39344AB0231F}" cxnId="{5ECAF407-A2A4-4B9F-8822-03C608A501E5}" type="sibTrans">
      <dgm:prSet/>
      <dgm:spPr/>
      <dgm:t>
        <a:bodyPr/>
        <a:lstStyle/>
        <a:p>
          <a:endParaRPr lang="zh-CN" altLang="en-US"/>
        </a:p>
      </dgm:t>
    </dgm:pt>
    <dgm:pt modelId="{253978A0-2572-4ACC-AF65-55C92A36227B}" cxnId="{68CEC2A4-9CF7-495D-A673-B3BD23A52777}" type="parTrans">
      <dgm:prSet/>
      <dgm:spPr/>
      <dgm:t>
        <a:bodyPr/>
        <a:lstStyle/>
        <a:p>
          <a:endParaRPr lang="zh-CN" altLang="en-US"/>
        </a:p>
      </dgm:t>
    </dgm:pt>
    <dgm:pt modelId="{E8D813C8-764E-42D7-975B-4C021C1A1BAD}">
      <dgm:prSet phldrT="[文本]" custT="1"/>
      <dgm:spPr/>
      <dgm:t>
        <a:bodyPr/>
        <a:lstStyle/>
        <a:p>
          <a:r>
            <a:rPr lang="zh-CN" altLang="en-US" sz="800" dirty="1"/>
            <a:t>大数据</a:t>
          </a:r>
        </a:p>
      </dgm:t>
    </dgm:pt>
    <dgm:pt modelId="{2F617DE1-ED2A-489E-9F39-6A7C645D7D3D}" cxnId="{68CEC2A4-9CF7-495D-A673-B3BD23A52777}" type="sibTrans">
      <dgm:prSet/>
      <dgm:spPr/>
      <dgm:t>
        <a:bodyPr/>
        <a:lstStyle/>
        <a:p>
          <a:endParaRPr lang="zh-CN" altLang="en-US"/>
        </a:p>
      </dgm:t>
    </dgm:pt>
    <dgm:pt modelId="{C8A832AA-649A-491D-A2A6-B7692AE25F8F}" cxnId="{5DA6C7FF-7F6E-44E4-B2F4-18D748E63977}" type="parTrans">
      <dgm:prSet/>
      <dgm:spPr/>
      <dgm:t>
        <a:bodyPr/>
        <a:lstStyle/>
        <a:p>
          <a:endParaRPr lang="zh-CN" altLang="en-US"/>
        </a:p>
      </dgm:t>
    </dgm:pt>
    <dgm:pt modelId="{479DB223-D6CD-433F-AFB3-C64A3475C952}">
      <dgm:prSet phldrT="[文本]" custT="1"/>
      <dgm:spPr/>
      <dgm:t>
        <a:bodyPr/>
        <a:lstStyle/>
        <a:p>
          <a:r>
            <a:rPr lang="zh-CN" altLang="en-US" sz="800" dirty="1"/>
            <a:t>金融</a:t>
          </a:r>
        </a:p>
      </dgm:t>
    </dgm:pt>
    <dgm:pt modelId="{19F87292-3EFB-4E05-9B36-3B5F987E056F}" cxnId="{5DA6C7FF-7F6E-44E4-B2F4-18D748E63977}" type="sibTrans">
      <dgm:prSet/>
      <dgm:spPr/>
      <dgm:t>
        <a:bodyPr/>
        <a:lstStyle/>
        <a:p>
          <a:endParaRPr lang="zh-CN" altLang="en-US"/>
        </a:p>
      </dgm:t>
    </dgm:pt>
    <dgm:pt modelId="{E4ADBB48-6D8B-48AD-BFCA-46B0372D5C24}" type="pres">
      <dgm:prSet presAssocID="{76DB0156-12F5-4C1E-8360-3ACE23A594F8}" presName="cycle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6CB474CE-9A99-4B0F-AA1A-345DE7A6F2A8}" type="pres">
      <dgm:prSet presAssocID="{46DF78C8-D2C5-4492-A9ED-2A3EFC39A690}" presName="node" presStyleLbl="node1" presStyleCnt="5">
        <dgm:presLayoutVars>
          <dgm:bulletEnabled val="1"/>
        </dgm:presLayoutVars>
      </dgm:prSet>
      <dgm:spPr/>
      <dgm:t>
        <a:bodyPr/>
        <a:lstStyle/>
        <a:p/>
      </dgm:t>
    </dgm:pt>
    <dgm:pt modelId="{1D2C8EEC-B1C3-41DC-BAD5-6B8241785231}" type="pres">
      <dgm:prSet presAssocID="{BE627C72-985B-4FE9-9F75-671CBC6E4509}" presName="sibTrans" presStyleLbl="sibTrans2D1" presStyleCnt="5"/>
      <dgm:spPr/>
      <dgm:t>
        <a:bodyPr/>
        <a:lstStyle/>
        <a:p/>
      </dgm:t>
    </dgm:pt>
    <dgm:pt modelId="{188C920B-7151-41BD-8A0E-9A215FACAFE8}" type="pres">
      <dgm:prSet presAssocID="{BE627C72-985B-4FE9-9F75-671CBC6E4509}" presName="connectorText" presStyleLbl="sibTrans2D1" presStyleCnt="5"/>
      <dgm:spPr/>
      <dgm:t>
        <a:bodyPr/>
        <a:lstStyle/>
        <a:p/>
      </dgm:t>
    </dgm:pt>
    <dgm:pt modelId="{9EE8BFF5-617E-4895-A3D5-475EDCE0A0BB}" type="pres">
      <dgm:prSet presAssocID="{4AB278CE-2CFA-4C5E-A6C3-336FF6EF32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/>
      </dgm:t>
    </dgm:pt>
    <dgm:pt modelId="{7E40EC18-DB0D-4A98-93B1-E6F6354C6401}" type="pres">
      <dgm:prSet presAssocID="{D9653D35-830A-485B-AA18-C7139FD5D8AA}" presName="sibTrans" presStyleLbl="sibTrans2D1" presStyleIdx="1" presStyleCnt="5"/>
      <dgm:spPr/>
      <dgm:t>
        <a:bodyPr/>
        <a:lstStyle/>
        <a:p/>
      </dgm:t>
    </dgm:pt>
    <dgm:pt modelId="{2B4EBA5E-FCAC-4013-A7C9-79E0AD321C4A}" type="pres">
      <dgm:prSet presAssocID="{D9653D35-830A-485B-AA18-C7139FD5D8AA}" presName="connectorText" presStyleLbl="sibTrans2D1" presStyleIdx="1" presStyleCnt="5"/>
      <dgm:spPr/>
      <dgm:t>
        <a:bodyPr/>
        <a:lstStyle/>
        <a:p/>
      </dgm:t>
    </dgm:pt>
    <dgm:pt modelId="{865C0E6B-E6EF-485E-AE94-12A6DF3BA71E}" type="pres">
      <dgm:prSet presAssocID="{902DD64C-FA7C-43F2-9791-E57A6F8E79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/>
      </dgm:t>
    </dgm:pt>
    <dgm:pt modelId="{EAFFFBBF-5DA1-4D40-A63D-09B8DA1F2271}" type="pres">
      <dgm:prSet presAssocID="{377FD557-035E-42A6-9403-39344AB0231F}" presName="sibTrans" presStyleLbl="sibTrans2D1" presStyleIdx="2" presStyleCnt="5"/>
      <dgm:spPr/>
      <dgm:t>
        <a:bodyPr/>
        <a:lstStyle/>
        <a:p/>
      </dgm:t>
    </dgm:pt>
    <dgm:pt modelId="{E3C6F432-2B93-4B24-8A6A-426C461D1D76}" type="pres">
      <dgm:prSet presAssocID="{377FD557-035E-42A6-9403-39344AB0231F}" presName="connectorText" presStyleLbl="sibTrans2D1" presStyleIdx="2" presStyleCnt="5"/>
      <dgm:spPr/>
      <dgm:t>
        <a:bodyPr/>
        <a:lstStyle/>
        <a:p/>
      </dgm:t>
    </dgm:pt>
    <dgm:pt modelId="{67334B82-1B06-4B45-AC04-DFBBA36E6569}" type="pres">
      <dgm:prSet presAssocID="{E8D813C8-764E-42D7-975B-4C021C1A1B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/>
      </dgm:t>
    </dgm:pt>
    <dgm:pt modelId="{7E08D880-3D1A-4687-8346-C511B1DFCA98}" type="pres">
      <dgm:prSet presAssocID="{2F617DE1-ED2A-489E-9F39-6A7C645D7D3D}" presName="sibTrans" presStyleLbl="sibTrans2D1" presStyleIdx="3" presStyleCnt="5"/>
      <dgm:spPr/>
      <dgm:t>
        <a:bodyPr/>
        <a:lstStyle/>
        <a:p/>
      </dgm:t>
    </dgm:pt>
    <dgm:pt modelId="{980EDD9D-90D9-4B84-A0DD-3246DE998CA4}" type="pres">
      <dgm:prSet presAssocID="{2F617DE1-ED2A-489E-9F39-6A7C645D7D3D}" presName="connectorText" presStyleLbl="sibTrans2D1" presStyleIdx="3" presStyleCnt="5"/>
      <dgm:spPr/>
      <dgm:t>
        <a:bodyPr/>
        <a:lstStyle/>
        <a:p/>
      </dgm:t>
    </dgm:pt>
    <dgm:pt modelId="{2EFE8285-71C5-4B55-AE82-DB7020D9155F}" type="pres">
      <dgm:prSet presAssocID="{479DB223-D6CD-433F-AFB3-C64A3475C9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/>
      </dgm:t>
    </dgm:pt>
    <dgm:pt modelId="{FB2D738B-AF2B-44C5-9F70-3526D2226DFA}" type="pres">
      <dgm:prSet presAssocID="{19F87292-3EFB-4E05-9B36-3B5F987E056F}" presName="sibTrans" presStyleLbl="sibTrans2D1" presStyleIdx="4" presStyleCnt="5"/>
      <dgm:spPr/>
      <dgm:t>
        <a:bodyPr/>
        <a:lstStyle/>
        <a:p/>
      </dgm:t>
    </dgm:pt>
    <dgm:pt modelId="{D188861D-14EF-4F9C-9C9E-88F3BC249524}" type="pres">
      <dgm:prSet presAssocID="{19F87292-3EFB-4E05-9B36-3B5F987E056F}" presName="connectorText" presStyleLbl="sibTrans2D1" presStyleIdx="4" presStyleCnt="5"/>
      <dgm:spPr/>
      <dgm:t>
        <a:bodyPr/>
        <a:lstStyle/>
        <a:p/>
      </dgm:t>
    </dgm:pt>
  </dgm:ptLst>
  <dgm:cxnLst>
    <dgm:cxn modelId="{2970A8E9-22EB-4F2B-BF39-D02D38FF0E30}" srcId="{76DB0156-12F5-4C1E-8360-3ACE23A594F8}" destId="{46DF78C8-D2C5-4492-A9ED-2A3EFC39A690}" srcOrd="0" destOrd="0" parTransId="{67839EE4-E175-45A1-93CD-FB4524BC40E4}" sibTransId="{BE627C72-985B-4FE9-9F75-671CBC6E4509}"/>
    <dgm:cxn modelId="{6DBEC5D7-CBE1-4E08-A618-38AD936BAAE8}" srcId="{76DB0156-12F5-4C1E-8360-3ACE23A594F8}" destId="{4AB278CE-2CFA-4C5E-A6C3-336FF6EF3247}" srcOrd="1" destOrd="0" parTransId="{92ABFEDB-67B3-4364-BE33-FCB6B82EA2DE}" sibTransId="{D9653D35-830A-485B-AA18-C7139FD5D8AA}"/>
    <dgm:cxn modelId="{5ECAF407-A2A4-4B9F-8822-03C608A501E5}" srcId="{76DB0156-12F5-4C1E-8360-3ACE23A594F8}" destId="{902DD64C-FA7C-43F2-9791-E57A6F8E79FA}" srcOrd="2" destOrd="0" parTransId="{A7990997-339E-4835-BA54-E89F58719816}" sibTransId="{377FD557-035E-42A6-9403-39344AB0231F}"/>
    <dgm:cxn modelId="{68CEC2A4-9CF7-495D-A673-B3BD23A52777}" srcId="{76DB0156-12F5-4C1E-8360-3ACE23A594F8}" destId="{E8D813C8-764E-42D7-975B-4C021C1A1BAD}" srcOrd="3" destOrd="0" parTransId="{253978A0-2572-4ACC-AF65-55C92A36227B}" sibTransId="{2F617DE1-ED2A-489E-9F39-6A7C645D7D3D}"/>
    <dgm:cxn modelId="{5DA6C7FF-7F6E-44E4-B2F4-18D748E63977}" srcId="{76DB0156-12F5-4C1E-8360-3ACE23A594F8}" destId="{479DB223-D6CD-433F-AFB3-C64A3475C952}" srcOrd="4" destOrd="0" parTransId="{C8A832AA-649A-491D-A2A6-B7692AE25F8F}" sibTransId="{19F87292-3EFB-4E05-9B36-3B5F987E056F}"/>
    <dgm:cxn modelId="{C0C3F8F6-24A9-438D-9810-240EDE275E88}" type="presOf" srcId="{76DB0156-12F5-4C1E-8360-3ACE23A594F8}" destId="{E4ADBB48-6D8B-48AD-BFCA-46B0372D5C24}" srcOrd="0" destOrd="0" presId="urn:microsoft.com/office/officeart/2005/8/layout/cycle2"/>
    <dgm:cxn modelId="{C6D7B164-87A6-421E-BF69-12A29D1507BA}" type="presParOf" srcId="{E4ADBB48-6D8B-48AD-BFCA-46B0372D5C24}" destId="{6CB474CE-9A99-4B0F-AA1A-345DE7A6F2A8}" srcOrd="0" destOrd="0" presId="urn:microsoft.com/office/officeart/2005/8/layout/cycle2"/>
    <dgm:cxn modelId="{C3841BE5-F345-43EB-8F8F-DD3E3FD5D8EF}" type="presOf" srcId="{46DF78C8-D2C5-4492-A9ED-2A3EFC39A690}" destId="{6CB474CE-9A99-4B0F-AA1A-345DE7A6F2A8}" srcOrd="0" destOrd="0" presId="urn:microsoft.com/office/officeart/2005/8/layout/cycle2"/>
    <dgm:cxn modelId="{00E305FA-E400-4B16-9196-2F44341854DA}" type="presParOf" srcId="{E4ADBB48-6D8B-48AD-BFCA-46B0372D5C24}" destId="{1D2C8EEC-B1C3-41DC-BAD5-6B8241785231}" srcOrd="1" destOrd="0" presId="urn:microsoft.com/office/officeart/2005/8/layout/cycle2"/>
    <dgm:cxn modelId="{BD9DF1E6-9035-4075-ADEF-57BE3316C5BD}" type="presOf" srcId="{BE627C72-985B-4FE9-9F75-671CBC6E4509}" destId="{1D2C8EEC-B1C3-41DC-BAD5-6B8241785231}" srcOrd="0" destOrd="0" presId="urn:microsoft.com/office/officeart/2005/8/layout/cycle2"/>
    <dgm:cxn modelId="{84796D03-5ED6-4F1C-AED9-368E16C549D1}" type="presParOf" srcId="{1D2C8EEC-B1C3-41DC-BAD5-6B8241785231}" destId="{188C920B-7151-41BD-8A0E-9A215FACAFE8}" srcOrd="0" destOrd="0" presId="urn:microsoft.com/office/officeart/2005/8/layout/cycle2"/>
    <dgm:cxn modelId="{E6997C93-3D2F-42E1-81D8-F440FF20DD6A}" type="presOf" srcId="{BE627C72-985B-4FE9-9F75-671CBC6E4509}" destId="{188C920B-7151-41BD-8A0E-9A215FACAFE8}" srcOrd="1" destOrd="0" presId="urn:microsoft.com/office/officeart/2005/8/layout/cycle2"/>
    <dgm:cxn modelId="{2EE24BFD-4F7E-4C7D-ACB5-03BBE2B697FC}" type="presParOf" srcId="{E4ADBB48-6D8B-48AD-BFCA-46B0372D5C24}" destId="{9EE8BFF5-617E-4895-A3D5-475EDCE0A0BB}" srcOrd="2" destOrd="0" presId="urn:microsoft.com/office/officeart/2005/8/layout/cycle2"/>
    <dgm:cxn modelId="{A0827CA5-477B-43EE-ABAA-3EEFB5D006C5}" type="presOf" srcId="{4AB278CE-2CFA-4C5E-A6C3-336FF6EF3247}" destId="{9EE8BFF5-617E-4895-A3D5-475EDCE0A0BB}" srcOrd="0" destOrd="0" presId="urn:microsoft.com/office/officeart/2005/8/layout/cycle2"/>
    <dgm:cxn modelId="{3ACD6BE0-598B-488D-833E-2612F03840B2}" type="presParOf" srcId="{E4ADBB48-6D8B-48AD-BFCA-46B0372D5C24}" destId="{7E40EC18-DB0D-4A98-93B1-E6F6354C6401}" srcOrd="3" destOrd="0" presId="urn:microsoft.com/office/officeart/2005/8/layout/cycle2"/>
    <dgm:cxn modelId="{69D31F19-9441-4960-85D2-4ADC40CE99C8}" type="presOf" srcId="{D9653D35-830A-485B-AA18-C7139FD5D8AA}" destId="{7E40EC18-DB0D-4A98-93B1-E6F6354C6401}" srcOrd="0" destOrd="0" presId="urn:microsoft.com/office/officeart/2005/8/layout/cycle2"/>
    <dgm:cxn modelId="{13B0B0D6-961D-4EA6-AAC4-F891C8B3C10C}" type="presParOf" srcId="{7E40EC18-DB0D-4A98-93B1-E6F6354C6401}" destId="{2B4EBA5E-FCAC-4013-A7C9-79E0AD321C4A}" srcOrd="0" destOrd="0" presId="urn:microsoft.com/office/officeart/2005/8/layout/cycle2"/>
    <dgm:cxn modelId="{0FA68078-2789-40EC-9D3B-0D238B581900}" type="presOf" srcId="{D9653D35-830A-485B-AA18-C7139FD5D8AA}" destId="{2B4EBA5E-FCAC-4013-A7C9-79E0AD321C4A}" srcOrd="1" destOrd="0" presId="urn:microsoft.com/office/officeart/2005/8/layout/cycle2"/>
    <dgm:cxn modelId="{31A9288A-CAE4-48D1-86EF-8AF4CC30923B}" type="presParOf" srcId="{E4ADBB48-6D8B-48AD-BFCA-46B0372D5C24}" destId="{865C0E6B-E6EF-485E-AE94-12A6DF3BA71E}" srcOrd="4" destOrd="0" presId="urn:microsoft.com/office/officeart/2005/8/layout/cycle2"/>
    <dgm:cxn modelId="{4895CFB5-B95A-4066-97DC-1ADEED44D417}" type="presOf" srcId="{902DD64C-FA7C-43F2-9791-E57A6F8E79FA}" destId="{865C0E6B-E6EF-485E-AE94-12A6DF3BA71E}" srcOrd="0" destOrd="0" presId="urn:microsoft.com/office/officeart/2005/8/layout/cycle2"/>
    <dgm:cxn modelId="{D1954FDB-0ED8-4ACA-AC70-133727179119}" type="presParOf" srcId="{E4ADBB48-6D8B-48AD-BFCA-46B0372D5C24}" destId="{EAFFFBBF-5DA1-4D40-A63D-09B8DA1F2271}" srcOrd="5" destOrd="0" presId="urn:microsoft.com/office/officeart/2005/8/layout/cycle2"/>
    <dgm:cxn modelId="{8E5B7241-7E9F-4B69-A1B3-38361BC79A57}" type="presOf" srcId="{377FD557-035E-42A6-9403-39344AB0231F}" destId="{EAFFFBBF-5DA1-4D40-A63D-09B8DA1F2271}" srcOrd="0" destOrd="0" presId="urn:microsoft.com/office/officeart/2005/8/layout/cycle2"/>
    <dgm:cxn modelId="{0242B387-83BB-4ED3-9EE6-E00892ADA06F}" type="presParOf" srcId="{EAFFFBBF-5DA1-4D40-A63D-09B8DA1F2271}" destId="{E3C6F432-2B93-4B24-8A6A-426C461D1D76}" srcOrd="0" destOrd="0" presId="urn:microsoft.com/office/officeart/2005/8/layout/cycle2"/>
    <dgm:cxn modelId="{562F12E9-B185-4ADB-A1B8-337F8792E280}" type="presOf" srcId="{377FD557-035E-42A6-9403-39344AB0231F}" destId="{E3C6F432-2B93-4B24-8A6A-426C461D1D76}" srcOrd="1" destOrd="0" presId="urn:microsoft.com/office/officeart/2005/8/layout/cycle2"/>
    <dgm:cxn modelId="{B4297B50-7359-4F11-B71A-DEACC59BCA6B}" type="presParOf" srcId="{E4ADBB48-6D8B-48AD-BFCA-46B0372D5C24}" destId="{67334B82-1B06-4B45-AC04-DFBBA36E6569}" srcOrd="6" destOrd="0" presId="urn:microsoft.com/office/officeart/2005/8/layout/cycle2"/>
    <dgm:cxn modelId="{A64347E5-0EE9-444B-8759-D796965EC21F}" type="presOf" srcId="{E8D813C8-764E-42D7-975B-4C021C1A1BAD}" destId="{67334B82-1B06-4B45-AC04-DFBBA36E6569}" srcOrd="0" destOrd="0" presId="urn:microsoft.com/office/officeart/2005/8/layout/cycle2"/>
    <dgm:cxn modelId="{9D8AC2E1-7AE0-4691-B403-B863F244ADBB}" type="presParOf" srcId="{E4ADBB48-6D8B-48AD-BFCA-46B0372D5C24}" destId="{7E08D880-3D1A-4687-8346-C511B1DFCA98}" srcOrd="7" destOrd="0" presId="urn:microsoft.com/office/officeart/2005/8/layout/cycle2"/>
    <dgm:cxn modelId="{87575C30-BCD3-4CF4-8B15-5B1DC3E6B8DE}" type="presOf" srcId="{2F617DE1-ED2A-489E-9F39-6A7C645D7D3D}" destId="{7E08D880-3D1A-4687-8346-C511B1DFCA98}" srcOrd="0" destOrd="0" presId="urn:microsoft.com/office/officeart/2005/8/layout/cycle2"/>
    <dgm:cxn modelId="{7ADF54D7-DC3A-4404-8B74-660C6F40A3AF}" type="presParOf" srcId="{7E08D880-3D1A-4687-8346-C511B1DFCA98}" destId="{980EDD9D-90D9-4B84-A0DD-3246DE998CA4}" srcOrd="0" destOrd="0" presId="urn:microsoft.com/office/officeart/2005/8/layout/cycle2"/>
    <dgm:cxn modelId="{12267419-267D-453B-B9F0-245826673ABD}" type="presOf" srcId="{2F617DE1-ED2A-489E-9F39-6A7C645D7D3D}" destId="{980EDD9D-90D9-4B84-A0DD-3246DE998CA4}" srcOrd="1" destOrd="0" presId="urn:microsoft.com/office/officeart/2005/8/layout/cycle2"/>
    <dgm:cxn modelId="{3917CDB7-3BA1-43AC-A080-B458503DD6D6}" type="presParOf" srcId="{E4ADBB48-6D8B-48AD-BFCA-46B0372D5C24}" destId="{2EFE8285-71C5-4B55-AE82-DB7020D9155F}" srcOrd="8" destOrd="0" presId="urn:microsoft.com/office/officeart/2005/8/layout/cycle2"/>
    <dgm:cxn modelId="{E1013225-F98E-4DAD-9ABE-FCA984E067D8}" type="presOf" srcId="{479DB223-D6CD-433F-AFB3-C64A3475C952}" destId="{2EFE8285-71C5-4B55-AE82-DB7020D9155F}" srcOrd="0" destOrd="0" presId="urn:microsoft.com/office/officeart/2005/8/layout/cycle2"/>
    <dgm:cxn modelId="{5D299973-3E0E-49C2-8AA2-230B629B3B34}" type="presParOf" srcId="{E4ADBB48-6D8B-48AD-BFCA-46B0372D5C24}" destId="{FB2D738B-AF2B-44C5-9F70-3526D2226DFA}" srcOrd="9" destOrd="0" presId="urn:microsoft.com/office/officeart/2005/8/layout/cycle2"/>
    <dgm:cxn modelId="{C7EADBAA-05CD-4895-8B23-199EA4E3559D}" type="presOf" srcId="{19F87292-3EFB-4E05-9B36-3B5F987E056F}" destId="{FB2D738B-AF2B-44C5-9F70-3526D2226DFA}" srcOrd="0" destOrd="0" presId="urn:microsoft.com/office/officeart/2005/8/layout/cycle2"/>
    <dgm:cxn modelId="{1609AA16-1833-482E-BD94-ECB8CE7017E5}" type="presParOf" srcId="{FB2D738B-AF2B-44C5-9F70-3526D2226DFA}" destId="{D188861D-14EF-4F9C-9C9E-88F3BC249524}" srcOrd="0" destOrd="0" presId="urn:microsoft.com/office/officeart/2005/8/layout/cycle2"/>
    <dgm:cxn modelId="{83CC39B9-92DD-4089-8BAD-77D1D882BF52}" type="presOf" srcId="{19F87292-3EFB-4E05-9B36-3B5F987E056F}" destId="{D188861D-14EF-4F9C-9C9E-88F3BC249524}" srcOrd="1" destOrd="0" presId="urn:microsoft.com/office/officeart/2005/8/layout/cycle2"/>
  </dgm:cxnLst>
  <dgm:bg/>
  <dgm:whole/>
  <dgm:extLst>
    <a:ext uri="http://schemas.microsoft.com/office/drawing/2008/diagram">
      <xns:dataModelExt xmlns:xns="http://schemas.microsoft.com/office/drawing/2008/diagram" minVer="http://schemas.openxmlformats.org/drawingml/2006/diagram" relId="rId10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8D0C1-8A5C-41FD-A4FB-4A6A5F620CD9}" type="doc">
      <dgm:prSet loTypeId="urn:microsoft.com/office/officeart/2005/8/layout/hierarchy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880E00ED-B099-4439-B7C1-4428CF213A5D}" cxnId="{D06D6721-98C8-4EE3-8D2D-E9827C316126}" type="parTrans">
      <dgm:prSet/>
      <dgm:spPr/>
      <dgm:t>
        <a:bodyPr/>
        <a:lstStyle/>
        <a:p>
          <a:endParaRPr lang="zh-CN" altLang="en-US"/>
        </a:p>
      </dgm:t>
    </dgm:pt>
    <dgm:pt modelId="{E6751CE3-67D4-4464-8BDB-03F54E01BA10}">
      <dgm:prSet phldrT="[文本]"/>
      <dgm:spPr/>
      <dgm:t>
        <a:bodyPr/>
        <a:lstStyle/>
        <a:p>
          <a:r>
            <a:rPr lang="zh-CN" altLang="en-US" b="1" dirty="1">
              <a:latin typeface="微软雅黑" panose="020b0503020204020204" pitchFamily="34" charset="-122"/>
              <a:ea typeface="微软雅黑" panose="020b0503020204020204" pitchFamily="34" charset="-122"/>
            </a:rPr>
            <a:t>家电延保行业核心竞争力分析</a:t>
          </a:r>
        </a:p>
      </dgm:t>
    </dgm:pt>
    <dgm:pt modelId="{03DE3C47-7FC8-41CD-9A50-F097D4B6E3E7}" cxnId="{362E15CE-E422-48A9-BE22-64C88A516C1A}" type="parTrans">
      <dgm:prSet/>
      <dgm:spPr/>
      <dgm:t>
        <a:bodyPr/>
        <a:lstStyle/>
        <a:p>
          <a:endParaRPr lang="zh-CN" altLang="en-US"/>
        </a:p>
      </dgm:t>
    </dgm:pt>
    <dgm:pt modelId="{342302B8-1FA2-492F-8887-95F3CBCCD8AF}">
      <dgm:prSet phldrT="[文本]"/>
      <dgm:spPr/>
      <dgm:t>
        <a:bodyPr/>
        <a:lstStyle/>
        <a:p>
          <a:r>
            <a:rPr lang="zh-CN" b="1" dirty="1">
              <a:latin typeface="微软雅黑" panose="020b0503020204020204" pitchFamily="34" charset="-122"/>
              <a:ea typeface="微软雅黑" panose="020b0503020204020204" pitchFamily="34" charset="-122"/>
            </a:rPr>
            <a:t>产品创新能力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7B21E4-BE85-4C8C-A8A3-4389AC7C2A6A}" cxnId="{362E15CE-E422-48A9-BE22-64C88A516C1A}" type="sibTrans">
      <dgm:prSet/>
      <dgm:spPr/>
      <dgm:t>
        <a:bodyPr/>
        <a:lstStyle/>
        <a:p>
          <a:endParaRPr lang="zh-CN" altLang="en-US"/>
        </a:p>
      </dgm:t>
    </dgm:pt>
    <dgm:pt modelId="{0D44A846-28AB-437B-83D2-081483AA1021}" cxnId="{35D9DAD8-2D79-4FD9-BB77-005FB736449F}" type="parTrans">
      <dgm:prSet/>
      <dgm:spPr/>
      <dgm:t>
        <a:bodyPr/>
        <a:lstStyle/>
        <a:p>
          <a:endParaRPr lang="zh-CN" altLang="en-US"/>
        </a:p>
      </dgm:t>
    </dgm:pt>
    <dgm:pt modelId="{6B2E872A-8AC4-401C-B542-15B80BB46A8C}">
      <dgm:prSet phldrT="[文本]"/>
      <dgm:spPr/>
      <dgm:t>
        <a:bodyPr/>
        <a:lstStyle/>
        <a:p>
          <a:r>
            <a:rPr lang="zh-CN" altLang="en-US" b="1" dirty="1">
              <a:latin typeface="微软雅黑" panose="020b0503020204020204" pitchFamily="34" charset="-122"/>
              <a:ea typeface="微软雅黑" panose="020b0503020204020204" pitchFamily="34" charset="-122"/>
            </a:rPr>
            <a:t>精算能力</a:t>
          </a:r>
        </a:p>
      </dgm:t>
    </dgm:pt>
    <dgm:pt modelId="{CC47EB07-810D-4C1B-A5B3-BFE1C1140D65}" cxnId="{35D9DAD8-2D79-4FD9-BB77-005FB736449F}" type="sibTrans">
      <dgm:prSet/>
      <dgm:spPr/>
      <dgm:t>
        <a:bodyPr/>
        <a:lstStyle/>
        <a:p>
          <a:endParaRPr lang="zh-CN" altLang="en-US"/>
        </a:p>
      </dgm:t>
    </dgm:pt>
    <dgm:pt modelId="{6DDCF9FE-A5E4-44FD-9CD2-0AF10B1C7774}" cxnId="{6B1D6E6B-CD8A-4288-B709-C0839F8DDC06}" type="parTrans">
      <dgm:prSet/>
      <dgm:spPr/>
      <dgm:t>
        <a:bodyPr/>
        <a:lstStyle/>
        <a:p>
          <a:endParaRPr lang="zh-CN" altLang="en-US"/>
        </a:p>
      </dgm:t>
    </dgm:pt>
    <dgm:pt modelId="{12DF689B-595F-4D1D-86FC-128D782C2CD5}">
      <dgm:prSet phldrT="[文本]"/>
      <dgm:spPr/>
      <dgm:t>
        <a:bodyPr/>
        <a:lstStyle/>
        <a:p>
          <a:r>
            <a:rPr lang="zh-CN" altLang="en-US" b="1" dirty="1">
              <a:latin typeface="微软雅黑" panose="020b0503020204020204" pitchFamily="34" charset="-122"/>
              <a:ea typeface="微软雅黑" panose="020b0503020204020204" pitchFamily="34" charset="-122"/>
            </a:rPr>
            <a:t>服务交付流程管理能力</a:t>
          </a:r>
        </a:p>
      </dgm:t>
    </dgm:pt>
    <dgm:pt modelId="{8B27E223-C391-4E63-B802-FB09590FB4D3}" cxnId="{6B1D6E6B-CD8A-4288-B709-C0839F8DDC06}" type="sibTrans">
      <dgm:prSet/>
      <dgm:spPr/>
      <dgm:t>
        <a:bodyPr/>
        <a:lstStyle/>
        <a:p>
          <a:endParaRPr lang="zh-CN" altLang="en-US"/>
        </a:p>
      </dgm:t>
    </dgm:pt>
    <dgm:pt modelId="{5966B847-3B0E-4697-8D93-181CD95561CD}" cxnId="{D31F1005-5BA1-497E-8AA0-BE3DCFB98ED7}" type="parTrans">
      <dgm:prSet/>
      <dgm:spPr/>
      <dgm:t>
        <a:bodyPr/>
        <a:lstStyle/>
        <a:p>
          <a:endParaRPr lang="zh-CN" altLang="en-US"/>
        </a:p>
      </dgm:t>
    </dgm:pt>
    <dgm:pt modelId="{584FF5CE-2852-43EC-96D5-C88445201574}">
      <dgm:prSet phldrT="[文本]"/>
      <dgm:spPr/>
      <dgm:t>
        <a:bodyPr/>
        <a:lstStyle/>
        <a:p>
          <a:r>
            <a:rPr lang="zh-CN" altLang="en-US" b="1" dirty="1">
              <a:latin typeface="微软雅黑" panose="020b0503020204020204" pitchFamily="34" charset="-122"/>
              <a:ea typeface="微软雅黑" panose="020b0503020204020204" pitchFamily="34" charset="-122"/>
            </a:rPr>
            <a:t>风险管理能力</a:t>
          </a:r>
        </a:p>
      </dgm:t>
    </dgm:pt>
    <dgm:pt modelId="{0156A892-9D89-4735-981C-4DAC1EDE42BD}" cxnId="{D31F1005-5BA1-497E-8AA0-BE3DCFB98ED7}" type="sibTrans">
      <dgm:prSet/>
      <dgm:spPr/>
      <dgm:t>
        <a:bodyPr/>
        <a:lstStyle/>
        <a:p>
          <a:endParaRPr lang="zh-CN" altLang="en-US"/>
        </a:p>
      </dgm:t>
    </dgm:pt>
    <dgm:pt modelId="{3BB844CC-C86D-4790-8C3D-7A0E8BD5D4B1}" cxnId="{D06D6721-98C8-4EE3-8D2D-E9827C316126}" type="sibTrans">
      <dgm:prSet/>
      <dgm:spPr/>
      <dgm:t>
        <a:bodyPr/>
        <a:lstStyle/>
        <a:p>
          <a:endParaRPr lang="zh-CN" altLang="en-US"/>
        </a:p>
      </dgm:t>
    </dgm:pt>
    <dgm:pt modelId="{EF42592D-793B-4DE8-A6A4-9593E2879E5E}" type="pres">
      <dgm:prSet presAssocID="{0BF8D0C1-8A5C-41FD-A4FB-4A6A5F620CD9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/>
      </dgm:t>
    </dgm:pt>
    <dgm:pt modelId="{3CCE08F0-690C-422F-97C1-7DBDAD188979}" type="pres">
      <dgm:prSet presAssocID="{E6751CE3-67D4-4464-8BDB-03F54E01BA10}" presName="root"/>
      <dgm:spPr/>
      <dgm:t>
        <a:bodyPr/>
        <a:lstStyle/>
        <a:p/>
      </dgm:t>
    </dgm:pt>
    <dgm:pt modelId="{CB90B27F-B6C1-4F1D-92A8-4B385A2AFE7B}" type="pres">
      <dgm:prSet presAssocID="{E6751CE3-67D4-4464-8BDB-03F54E01BA10}" presName="rootComposite"/>
      <dgm:spPr/>
      <dgm:t>
        <a:bodyPr/>
        <a:lstStyle/>
        <a:p/>
      </dgm:t>
    </dgm:pt>
    <dgm:pt modelId="{2539F71D-1634-46F9-A6C2-A4CA832ACC73}" type="pres">
      <dgm:prSet presAssocID="{E6751CE3-67D4-4464-8BDB-03F54E01BA10}" presName="rootText" presStyleLbl="node1" presStyleCnt="1" custLinFactNeighborX="2369" custLinFactNeighborY="-4840"/>
      <dgm:spPr/>
      <dgm:t>
        <a:bodyPr/>
        <a:lstStyle/>
        <a:p/>
      </dgm:t>
    </dgm:pt>
    <dgm:pt modelId="{22758D1A-18B9-4F10-80D7-3370764ADE6C}" type="pres">
      <dgm:prSet presAssocID="{E6751CE3-67D4-4464-8BDB-03F54E01BA10}" presName="rootConnector" presStyleLbl="node1" presStyleCnt="1"/>
      <dgm:spPr/>
      <dgm:t>
        <a:bodyPr/>
        <a:lstStyle/>
        <a:p/>
      </dgm:t>
    </dgm:pt>
    <dgm:pt modelId="{FCBB6A23-F11B-4B33-9332-D18377FBFE2C}" type="pres">
      <dgm:prSet presAssocID="{E6751CE3-67D4-4464-8BDB-03F54E01BA10}" presName="childShape"/>
      <dgm:spPr/>
      <dgm:t>
        <a:bodyPr/>
        <a:lstStyle/>
        <a:p/>
      </dgm:t>
    </dgm:pt>
    <dgm:pt modelId="{63393129-C4E4-46BE-9E1A-E75E1DB803A4}" type="pres">
      <dgm:prSet presAssocID="{03DE3C47-7FC8-41CD-9A50-F097D4B6E3E7}" presName="Name13" presStyleLbl="parChTrans1D2" presStyleCnt="4"/>
      <dgm:spPr/>
      <dgm:t>
        <a:bodyPr/>
        <a:lstStyle/>
        <a:p/>
      </dgm:t>
    </dgm:pt>
    <dgm:pt modelId="{1F0849EF-815A-4363-86A8-890D8AA3E0A7}" type="pres">
      <dgm:prSet presAssocID="{342302B8-1FA2-492F-8887-95F3CBCCD8AF}" presName="childText" presStyleLbl="bgAcc1" presStyleCnt="4">
        <dgm:presLayoutVars>
          <dgm:bulletEnabled val="1"/>
        </dgm:presLayoutVars>
      </dgm:prSet>
      <dgm:spPr/>
      <dgm:t>
        <a:bodyPr/>
        <a:lstStyle/>
        <a:p/>
      </dgm:t>
    </dgm:pt>
    <dgm:pt modelId="{956DD13E-0CAF-4CC5-9467-DDE062E840ED}" type="pres">
      <dgm:prSet presAssocID="{0D44A846-28AB-437B-83D2-081483AA1021}" presName="Name13" presStyleLbl="parChTrans1D2" presStyleIdx="1" presStyleCnt="4"/>
      <dgm:spPr/>
      <dgm:t>
        <a:bodyPr/>
        <a:lstStyle/>
        <a:p/>
      </dgm:t>
    </dgm:pt>
    <dgm:pt modelId="{67401589-2BC1-4F30-BC54-A810CAF90DC4}" type="pres">
      <dgm:prSet presAssocID="{6B2E872A-8AC4-401C-B542-15B80BB46A8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A93450FB-D640-4185-A322-3D133A96882E}" type="pres">
      <dgm:prSet presAssocID="{6DDCF9FE-A5E4-44FD-9CD2-0AF10B1C7774}" presName="Name13" presStyleLbl="parChTrans1D2" presStyleIdx="2" presStyleCnt="4"/>
      <dgm:spPr/>
      <dgm:t>
        <a:bodyPr/>
        <a:lstStyle/>
        <a:p/>
      </dgm:t>
    </dgm:pt>
    <dgm:pt modelId="{A6C09B69-88AD-4FC7-BEE1-51CE2E4FF5F0}" type="pres">
      <dgm:prSet presAssocID="{12DF689B-595F-4D1D-86FC-128D782C2CD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64043A86-5162-44C4-AA44-C4B52D1DF7B3}" type="pres">
      <dgm:prSet presAssocID="{5966B847-3B0E-4697-8D93-181CD95561CD}" presName="Name13" presStyleLbl="parChTrans1D2" presStyleIdx="3" presStyleCnt="4"/>
      <dgm:spPr/>
      <dgm:t>
        <a:bodyPr/>
        <a:lstStyle/>
        <a:p/>
      </dgm:t>
    </dgm:pt>
    <dgm:pt modelId="{2A6015CA-1B0F-485C-9EDF-8867BD6EBDB4}" type="pres">
      <dgm:prSet presAssocID="{584FF5CE-2852-43EC-96D5-C8844520157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D06D6721-98C8-4EE3-8D2D-E9827C316126}" srcId="{0BF8D0C1-8A5C-41FD-A4FB-4A6A5F620CD9}" destId="{E6751CE3-67D4-4464-8BDB-03F54E01BA10}" srcOrd="0" destOrd="0" parTransId="{880E00ED-B099-4439-B7C1-4428CF213A5D}" sibTransId="{3BB844CC-C86D-4790-8C3D-7A0E8BD5D4B1}"/>
    <dgm:cxn modelId="{362E15CE-E422-48A9-BE22-64C88A516C1A}" srcId="{E6751CE3-67D4-4464-8BDB-03F54E01BA10}" destId="{342302B8-1FA2-492F-8887-95F3CBCCD8AF}" srcOrd="0" destOrd="0" parTransId="{03DE3C47-7FC8-41CD-9A50-F097D4B6E3E7}" sibTransId="{DA7B21E4-BE85-4C8C-A8A3-4389AC7C2A6A}"/>
    <dgm:cxn modelId="{35D9DAD8-2D79-4FD9-BB77-005FB736449F}" srcId="{E6751CE3-67D4-4464-8BDB-03F54E01BA10}" destId="{6B2E872A-8AC4-401C-B542-15B80BB46A8C}" srcOrd="1" destOrd="0" parTransId="{0D44A846-28AB-437B-83D2-081483AA1021}" sibTransId="{CC47EB07-810D-4C1B-A5B3-BFE1C1140D65}"/>
    <dgm:cxn modelId="{6B1D6E6B-CD8A-4288-B709-C0839F8DDC06}" srcId="{E6751CE3-67D4-4464-8BDB-03F54E01BA10}" destId="{12DF689B-595F-4D1D-86FC-128D782C2CD5}" srcOrd="2" destOrd="0" parTransId="{6DDCF9FE-A5E4-44FD-9CD2-0AF10B1C7774}" sibTransId="{8B27E223-C391-4E63-B802-FB09590FB4D3}"/>
    <dgm:cxn modelId="{D31F1005-5BA1-497E-8AA0-BE3DCFB98ED7}" srcId="{E6751CE3-67D4-4464-8BDB-03F54E01BA10}" destId="{584FF5CE-2852-43EC-96D5-C88445201574}" srcOrd="3" destOrd="0" parTransId="{5966B847-3B0E-4697-8D93-181CD95561CD}" sibTransId="{0156A892-9D89-4735-981C-4DAC1EDE42BD}"/>
    <dgm:cxn modelId="{FF64A4AE-16E8-4C88-BC0A-5488474E8B7F}" type="presOf" srcId="{0BF8D0C1-8A5C-41FD-A4FB-4A6A5F620CD9}" destId="{EF42592D-793B-4DE8-A6A4-9593E2879E5E}" srcOrd="0" destOrd="0" presId="urn:microsoft.com/office/officeart/2005/8/layout/hierarchy3"/>
    <dgm:cxn modelId="{1C46F629-F0D5-4D3F-B843-CD8D391B3FE4}" type="presParOf" srcId="{EF42592D-793B-4DE8-A6A4-9593E2879E5E}" destId="{3CCE08F0-690C-422F-97C1-7DBDAD188979}" srcOrd="0" destOrd="0" presId="urn:microsoft.com/office/officeart/2005/8/layout/hierarchy3"/>
    <dgm:cxn modelId="{15C42BD8-89C2-4FD8-BCC0-7B855A43C34C}" type="presParOf" srcId="{3CCE08F0-690C-422F-97C1-7DBDAD188979}" destId="{CB90B27F-B6C1-4F1D-92A8-4B385A2AFE7B}" srcOrd="0" destOrd="0" presId="urn:microsoft.com/office/officeart/2005/8/layout/hierarchy3"/>
    <dgm:cxn modelId="{4FA7D37F-1709-47A5-B4EE-5E5100678B51}" type="presParOf" srcId="{CB90B27F-B6C1-4F1D-92A8-4B385A2AFE7B}" destId="{2539F71D-1634-46F9-A6C2-A4CA832ACC73}" srcOrd="0" destOrd="0" presId="urn:microsoft.com/office/officeart/2005/8/layout/hierarchy3"/>
    <dgm:cxn modelId="{A49D17A2-2062-4A21-9A43-4CE992EE87FE}" type="presOf" srcId="{E6751CE3-67D4-4464-8BDB-03F54E01BA10}" destId="{2539F71D-1634-46F9-A6C2-A4CA832ACC73}" srcOrd="0" destOrd="0" presId="urn:microsoft.com/office/officeart/2005/8/layout/hierarchy3"/>
    <dgm:cxn modelId="{93A56E03-C705-496F-807D-149CFF794B36}" type="presParOf" srcId="{CB90B27F-B6C1-4F1D-92A8-4B385A2AFE7B}" destId="{22758D1A-18B9-4F10-80D7-3370764ADE6C}" srcOrd="1" destOrd="0" presId="urn:microsoft.com/office/officeart/2005/8/layout/hierarchy3"/>
    <dgm:cxn modelId="{35929CF0-CF4F-4F0B-8FE3-8A27EC647BF7}" type="presOf" srcId="{E6751CE3-67D4-4464-8BDB-03F54E01BA10}" destId="{22758D1A-18B9-4F10-80D7-3370764ADE6C}" srcOrd="1" destOrd="0" presId="urn:microsoft.com/office/officeart/2005/8/layout/hierarchy3"/>
    <dgm:cxn modelId="{52F2F893-77CC-4C75-8165-F2DFC943E8F7}" type="presParOf" srcId="{3CCE08F0-690C-422F-97C1-7DBDAD188979}" destId="{FCBB6A23-F11B-4B33-9332-D18377FBFE2C}" srcOrd="1" destOrd="0" presId="urn:microsoft.com/office/officeart/2005/8/layout/hierarchy3"/>
    <dgm:cxn modelId="{A75A3B5A-1727-4E1A-B7C5-2DAAB58BD63C}" type="presParOf" srcId="{FCBB6A23-F11B-4B33-9332-D18377FBFE2C}" destId="{63393129-C4E4-46BE-9E1A-E75E1DB803A4}" srcOrd="0" destOrd="0" presId="urn:microsoft.com/office/officeart/2005/8/layout/hierarchy3"/>
    <dgm:cxn modelId="{CB897CAB-F189-44C9-AADF-A9388AB3B71C}" type="presOf" srcId="{03DE3C47-7FC8-41CD-9A50-F097D4B6E3E7}" destId="{63393129-C4E4-46BE-9E1A-E75E1DB803A4}" srcOrd="0" destOrd="0" presId="urn:microsoft.com/office/officeart/2005/8/layout/hierarchy3"/>
    <dgm:cxn modelId="{EDCF4FF5-0B3B-47FA-B748-E5D8FF54C3B8}" type="presParOf" srcId="{FCBB6A23-F11B-4B33-9332-D18377FBFE2C}" destId="{1F0849EF-815A-4363-86A8-890D8AA3E0A7}" srcOrd="1" destOrd="0" presId="urn:microsoft.com/office/officeart/2005/8/layout/hierarchy3"/>
    <dgm:cxn modelId="{6494F35C-7C23-487A-B890-46BF134D0A29}" type="presOf" srcId="{342302B8-1FA2-492F-8887-95F3CBCCD8AF}" destId="{1F0849EF-815A-4363-86A8-890D8AA3E0A7}" srcOrd="0" destOrd="0" presId="urn:microsoft.com/office/officeart/2005/8/layout/hierarchy3"/>
    <dgm:cxn modelId="{4B5719CD-0A17-4F64-A1BE-F77497163ABE}" type="presParOf" srcId="{FCBB6A23-F11B-4B33-9332-D18377FBFE2C}" destId="{956DD13E-0CAF-4CC5-9467-DDE062E840ED}" srcOrd="2" destOrd="0" presId="urn:microsoft.com/office/officeart/2005/8/layout/hierarchy3"/>
    <dgm:cxn modelId="{714AA5B9-7593-4314-B61E-182817D50AC8}" type="presOf" srcId="{0D44A846-28AB-437B-83D2-081483AA1021}" destId="{956DD13E-0CAF-4CC5-9467-DDE062E840ED}" srcOrd="0" destOrd="0" presId="urn:microsoft.com/office/officeart/2005/8/layout/hierarchy3"/>
    <dgm:cxn modelId="{97673932-A74C-4944-AA21-137E8F4F31EB}" type="presParOf" srcId="{FCBB6A23-F11B-4B33-9332-D18377FBFE2C}" destId="{67401589-2BC1-4F30-BC54-A810CAF90DC4}" srcOrd="3" destOrd="0" presId="urn:microsoft.com/office/officeart/2005/8/layout/hierarchy3"/>
    <dgm:cxn modelId="{EE2D0653-9430-433C-9AC9-6E438266D634}" type="presOf" srcId="{6B2E872A-8AC4-401C-B542-15B80BB46A8C}" destId="{67401589-2BC1-4F30-BC54-A810CAF90DC4}" srcOrd="0" destOrd="0" presId="urn:microsoft.com/office/officeart/2005/8/layout/hierarchy3"/>
    <dgm:cxn modelId="{5EC0DB88-43F5-4B12-9A80-9A74F3736BBB}" type="presParOf" srcId="{FCBB6A23-F11B-4B33-9332-D18377FBFE2C}" destId="{A93450FB-D640-4185-A322-3D133A96882E}" srcOrd="4" destOrd="0" presId="urn:microsoft.com/office/officeart/2005/8/layout/hierarchy3"/>
    <dgm:cxn modelId="{33AF04CC-4F3D-48FB-A52C-122E7F1E1FCE}" type="presOf" srcId="{6DDCF9FE-A5E4-44FD-9CD2-0AF10B1C7774}" destId="{A93450FB-D640-4185-A322-3D133A96882E}" srcOrd="0" destOrd="0" presId="urn:microsoft.com/office/officeart/2005/8/layout/hierarchy3"/>
    <dgm:cxn modelId="{790FD0F7-6569-4125-AB15-407DE78597A4}" type="presParOf" srcId="{FCBB6A23-F11B-4B33-9332-D18377FBFE2C}" destId="{A6C09B69-88AD-4FC7-BEE1-51CE2E4FF5F0}" srcOrd="5" destOrd="0" presId="urn:microsoft.com/office/officeart/2005/8/layout/hierarchy3"/>
    <dgm:cxn modelId="{8A6264C0-382B-458B-A68D-D62B96D19E79}" type="presOf" srcId="{12DF689B-595F-4D1D-86FC-128D782C2CD5}" destId="{A6C09B69-88AD-4FC7-BEE1-51CE2E4FF5F0}" srcOrd="0" destOrd="0" presId="urn:microsoft.com/office/officeart/2005/8/layout/hierarchy3"/>
    <dgm:cxn modelId="{C5887C29-7B1A-4001-AC9B-238B759B28BB}" type="presParOf" srcId="{FCBB6A23-F11B-4B33-9332-D18377FBFE2C}" destId="{64043A86-5162-44C4-AA44-C4B52D1DF7B3}" srcOrd="6" destOrd="0" presId="urn:microsoft.com/office/officeart/2005/8/layout/hierarchy3"/>
    <dgm:cxn modelId="{81F95A10-E39E-4BD7-8117-147FC17BA805}" type="presOf" srcId="{5966B847-3B0E-4697-8D93-181CD95561CD}" destId="{64043A86-5162-44C4-AA44-C4B52D1DF7B3}" srcOrd="0" destOrd="0" presId="urn:microsoft.com/office/officeart/2005/8/layout/hierarchy3"/>
    <dgm:cxn modelId="{C1900A8D-454A-4089-829A-133B7F683E5E}" type="presParOf" srcId="{FCBB6A23-F11B-4B33-9332-D18377FBFE2C}" destId="{2A6015CA-1B0F-485C-9EDF-8867BD6EBDB4}" srcOrd="7" destOrd="0" presId="urn:microsoft.com/office/officeart/2005/8/layout/hierarchy3"/>
    <dgm:cxn modelId="{71E69145-823D-46FD-862F-34B07C7E7309}" type="presOf" srcId="{584FF5CE-2852-43EC-96D5-C88445201574}" destId="{2A6015CA-1B0F-485C-9EDF-8867BD6EBDB4}" srcOrd="0" destOrd="0" presId="urn:microsoft.com/office/officeart/2005/8/layout/hierarchy3"/>
  </dgm:cxnLst>
  <dgm:bg/>
  <dgm:whole/>
  <dgm:extLst>
    <a:ext uri="http://schemas.microsoft.com/office/drawing/2008/diagram">
      <xns:dataModelExt xmlns:xns="http://schemas.microsoft.com/office/drawing/2008/diagram" minVer="http://schemas.openxmlformats.org/drawingml/2006/diagram" relId="rId15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74CE-9A99-4B0F-AA1A-345DE7A6F2A8}">
      <dsp:nvSpPr>
        <dsp:cNvPr id="0" name=""/>
        <dsp:cNvSpPr/>
      </dsp:nvSpPr>
      <dsp:spPr>
        <a:xfrm>
          <a:off x="685407" y="418"/>
          <a:ext cx="509579" cy="5095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第三方</a:t>
          </a:r>
        </a:p>
      </dsp:txBody>
      <dsp:txXfrm>
        <a:off x="760033" y="75044"/>
        <a:ext cx="360327" cy="360327"/>
      </dsp:txXfrm>
    </dsp:sp>
    <dsp:sp modelId="{1D2C8EEC-B1C3-41DC-BAD5-6B8241785231}">
      <dsp:nvSpPr>
        <dsp:cNvPr id="0" name=""/>
        <dsp:cNvSpPr/>
      </dsp:nvSpPr>
      <dsp:spPr>
        <a:xfrm rot="2160000">
          <a:off x="1178933" y="391958"/>
          <a:ext cx="135680" cy="171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1182820" y="414392"/>
        <a:ext cx="94976" cy="103189"/>
      </dsp:txXfrm>
    </dsp:sp>
    <dsp:sp modelId="{9EE8BFF5-617E-4895-A3D5-475EDCE0A0BB}">
      <dsp:nvSpPr>
        <dsp:cNvPr id="0" name=""/>
        <dsp:cNvSpPr/>
      </dsp:nvSpPr>
      <dsp:spPr>
        <a:xfrm>
          <a:off x="1304774" y="450415"/>
          <a:ext cx="509579" cy="5095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互联网</a:t>
          </a:r>
        </a:p>
      </dsp:txBody>
      <dsp:txXfrm>
        <a:off x="1379400" y="525041"/>
        <a:ext cx="360327" cy="360327"/>
      </dsp:txXfrm>
    </dsp:sp>
    <dsp:sp modelId="{7E40EC18-DB0D-4A98-93B1-E6F6354C6401}">
      <dsp:nvSpPr>
        <dsp:cNvPr id="0" name=""/>
        <dsp:cNvSpPr/>
      </dsp:nvSpPr>
      <dsp:spPr>
        <a:xfrm rot="6480000">
          <a:off x="1374621" y="979616"/>
          <a:ext cx="135680" cy="171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3857"/>
            <a:satOff val="-2218"/>
            <a:lumOff val="82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 rot="10800000">
        <a:off x="1401262" y="994657"/>
        <a:ext cx="94976" cy="103189"/>
      </dsp:txXfrm>
    </dsp:sp>
    <dsp:sp modelId="{865C0E6B-E6EF-485E-AE94-12A6DF3BA71E}">
      <dsp:nvSpPr>
        <dsp:cNvPr id="0" name=""/>
        <dsp:cNvSpPr/>
      </dsp:nvSpPr>
      <dsp:spPr>
        <a:xfrm>
          <a:off x="1068197" y="1178524"/>
          <a:ext cx="509579" cy="5095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售后</a:t>
          </a:r>
        </a:p>
      </dsp:txBody>
      <dsp:txXfrm>
        <a:off x="1142823" y="1253150"/>
        <a:ext cx="360327" cy="360327"/>
      </dsp:txXfrm>
    </dsp:sp>
    <dsp:sp modelId="{EAFFFBBF-5DA1-4D40-A63D-09B8DA1F2271}">
      <dsp:nvSpPr>
        <dsp:cNvPr id="0" name=""/>
        <dsp:cNvSpPr/>
      </dsp:nvSpPr>
      <dsp:spPr>
        <a:xfrm rot="10800000">
          <a:off x="876196" y="1347322"/>
          <a:ext cx="135680" cy="171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 rot="10800000">
        <a:off x="916900" y="1381719"/>
        <a:ext cx="94976" cy="103189"/>
      </dsp:txXfrm>
    </dsp:sp>
    <dsp:sp modelId="{67334B82-1B06-4B45-AC04-DFBBA36E6569}">
      <dsp:nvSpPr>
        <dsp:cNvPr id="0" name=""/>
        <dsp:cNvSpPr/>
      </dsp:nvSpPr>
      <dsp:spPr>
        <a:xfrm>
          <a:off x="302617" y="1178524"/>
          <a:ext cx="509579" cy="5095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大数据</a:t>
          </a:r>
        </a:p>
      </dsp:txBody>
      <dsp:txXfrm>
        <a:off x="377243" y="1253150"/>
        <a:ext cx="360327" cy="360327"/>
      </dsp:txXfrm>
    </dsp:sp>
    <dsp:sp modelId="{7E08D880-3D1A-4687-8346-C511B1DFCA98}">
      <dsp:nvSpPr>
        <dsp:cNvPr id="0" name=""/>
        <dsp:cNvSpPr/>
      </dsp:nvSpPr>
      <dsp:spPr>
        <a:xfrm rot="15120000">
          <a:off x="372465" y="986920"/>
          <a:ext cx="135680" cy="171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1570"/>
            <a:satOff val="-6653"/>
            <a:lumOff val="248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 rot="10800000">
        <a:off x="399106" y="1040673"/>
        <a:ext cx="94976" cy="103189"/>
      </dsp:txXfrm>
    </dsp:sp>
    <dsp:sp modelId="{2EFE8285-71C5-4B55-AE82-DB7020D9155F}">
      <dsp:nvSpPr>
        <dsp:cNvPr id="0" name=""/>
        <dsp:cNvSpPr/>
      </dsp:nvSpPr>
      <dsp:spPr>
        <a:xfrm>
          <a:off x="66040" y="450415"/>
          <a:ext cx="509579" cy="5095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kern="1200" dirty="0"/>
            <a:t>金融</a:t>
          </a:r>
        </a:p>
      </dsp:txBody>
      <dsp:txXfrm>
        <a:off x="140666" y="525041"/>
        <a:ext cx="360327" cy="360327"/>
      </dsp:txXfrm>
    </dsp:sp>
    <dsp:sp modelId="{FB2D738B-AF2B-44C5-9F70-3526D2226DFA}">
      <dsp:nvSpPr>
        <dsp:cNvPr id="0" name=""/>
        <dsp:cNvSpPr/>
      </dsp:nvSpPr>
      <dsp:spPr>
        <a:xfrm rot="19440000">
          <a:off x="559566" y="396472"/>
          <a:ext cx="135680" cy="171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563453" y="442832"/>
        <a:ext cx="94976" cy="103189"/>
      </dsp:txXfrm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F71D-1634-46F9-A6C2-A4CA832ACC73}">
      <dsp:nvSpPr>
        <dsp:cNvPr id="0" name=""/>
        <dsp:cNvSpPr/>
      </dsp:nvSpPr>
      <dsp:spPr>
        <a:xfrm>
          <a:off x="386474" y="0"/>
          <a:ext cx="2026628" cy="1984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家电延保行业核心竞争力分析</a:t>
          </a:r>
        </a:p>
      </dsp:txBody>
      <dsp:txXfrm>
        <a:off x="392287" y="5813"/>
        <a:ext cx="2015002" cy="186837"/>
      </dsp:txXfrm>
    </dsp:sp>
    <dsp:sp modelId="{63393129-C4E4-46BE-9E1A-E75E1DB803A4}">
      <dsp:nvSpPr>
        <dsp:cNvPr id="0" name=""/>
        <dsp:cNvSpPr/>
      </dsp:nvSpPr>
      <dsp:spPr>
        <a:xfrm>
          <a:off x="589136" y="198463"/>
          <a:ext cx="186623" cy="254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43"/>
              </a:lnTo>
              <a:lnTo>
                <a:pt x="186623" y="25424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849EF-815A-4363-86A8-890D8AA3E0A7}">
      <dsp:nvSpPr>
        <dsp:cNvPr id="0" name=""/>
        <dsp:cNvSpPr/>
      </dsp:nvSpPr>
      <dsp:spPr>
        <a:xfrm>
          <a:off x="775760" y="283439"/>
          <a:ext cx="1683685" cy="338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产品创新能力</a:t>
          </a:r>
          <a:endParaRPr lang="zh-CN" altLang="en-US" sz="1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5675" y="293354"/>
        <a:ext cx="1663855" cy="318705"/>
      </dsp:txXfrm>
    </dsp:sp>
    <dsp:sp modelId="{956DD13E-0CAF-4CC5-9467-DDE062E840ED}">
      <dsp:nvSpPr>
        <dsp:cNvPr id="0" name=""/>
        <dsp:cNvSpPr/>
      </dsp:nvSpPr>
      <dsp:spPr>
        <a:xfrm>
          <a:off x="589136" y="198463"/>
          <a:ext cx="186623" cy="67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413"/>
              </a:lnTo>
              <a:lnTo>
                <a:pt x="186623" y="67741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01589-2BC1-4F30-BC54-A810CAF90DC4}">
      <dsp:nvSpPr>
        <dsp:cNvPr id="0" name=""/>
        <dsp:cNvSpPr/>
      </dsp:nvSpPr>
      <dsp:spPr>
        <a:xfrm>
          <a:off x="775760" y="706608"/>
          <a:ext cx="1665713" cy="338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精算能力</a:t>
          </a:r>
        </a:p>
      </dsp:txBody>
      <dsp:txXfrm>
        <a:off x="785675" y="716523"/>
        <a:ext cx="1645883" cy="318705"/>
      </dsp:txXfrm>
    </dsp:sp>
    <dsp:sp modelId="{A93450FB-D640-4185-A322-3D133A96882E}">
      <dsp:nvSpPr>
        <dsp:cNvPr id="0" name=""/>
        <dsp:cNvSpPr/>
      </dsp:nvSpPr>
      <dsp:spPr>
        <a:xfrm>
          <a:off x="589136" y="198463"/>
          <a:ext cx="186623" cy="1100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582"/>
              </a:lnTo>
              <a:lnTo>
                <a:pt x="186623" y="110058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09B69-88AD-4FC7-BEE1-51CE2E4FF5F0}">
      <dsp:nvSpPr>
        <dsp:cNvPr id="0" name=""/>
        <dsp:cNvSpPr/>
      </dsp:nvSpPr>
      <dsp:spPr>
        <a:xfrm>
          <a:off x="775760" y="1129777"/>
          <a:ext cx="1655357" cy="338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服务交付流程管理能力</a:t>
          </a:r>
        </a:p>
      </dsp:txBody>
      <dsp:txXfrm>
        <a:off x="785675" y="1139692"/>
        <a:ext cx="1635527" cy="318705"/>
      </dsp:txXfrm>
    </dsp:sp>
    <dsp:sp modelId="{64043A86-5162-44C4-AA44-C4B52D1DF7B3}">
      <dsp:nvSpPr>
        <dsp:cNvPr id="0" name=""/>
        <dsp:cNvSpPr/>
      </dsp:nvSpPr>
      <dsp:spPr>
        <a:xfrm>
          <a:off x="589136" y="198463"/>
          <a:ext cx="186623" cy="152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751"/>
              </a:lnTo>
              <a:lnTo>
                <a:pt x="186623" y="152375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015CA-1B0F-485C-9EDF-8867BD6EBDB4}">
      <dsp:nvSpPr>
        <dsp:cNvPr id="0" name=""/>
        <dsp:cNvSpPr/>
      </dsp:nvSpPr>
      <dsp:spPr>
        <a:xfrm>
          <a:off x="775760" y="1552947"/>
          <a:ext cx="1655357" cy="338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风险管理能力</a:t>
          </a:r>
        </a:p>
      </dsp:txBody>
      <dsp:txXfrm>
        <a:off x="785675" y="1562862"/>
        <a:ext cx="1635527" cy="318705"/>
      </dsp:txXfrm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  <dsp:sp>
      <dsp:nvSpPr>
        <dsp:cNvPr id="0" name="New shape"/>
        <dsp:cNvSpPr/>
        <dsp:nvPr/>
      </dsp:nvSpPr>
      <dsp:spPr>
        <a:xfrm>
          <a:off x="0" y="0"/>
          <a:ext cx="914400" cy="914400"/>
        </a:xfrm>
        <a:prstGeom prst="ellipse">
          <a:avLst/>
        </a:prstGeom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tlCol="0" anchor="ctr"/>
        <a:lstStyle/>
        <a:p>
          <a:pPr algn="ctr"/>
          <a:endParaRPr lang="en-US"/>
        </a:p>
      </dsp:txBody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9AFC-BECB-4058-BE1C-2ADCBF05FC91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E813-D21C-4345-B8C7-4BD3E009C5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3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C010-C8B4-4F10-8B32-911B7D8D5D8D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/>
              <a:t>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8248-4E48-4E75-9755-DB088FB05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1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3" name="图片 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8" name="图片 7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5" name="图片 1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30" name="图片 2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31" name="图片 3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34" name="图片 3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35" name="图片 3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2547427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9" name="图片 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2" name="图片 1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15" name="图片 14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6" name="图片 1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20" name="图片 1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4" name="图片 2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28" name="图片 2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5407282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2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fast"/>
  <p:timing>
    <p:tnLst>
      <p:par>
        <p:cTn id="1" restart="never" nodeType="tmRoot"/>
      </p:par>
    </p:tnLst>
  </p:timing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.png" /><Relationship Id="rId11" Type="http://schemas.openxmlformats.org/officeDocument/2006/relationships/image" Target="../media/image8.png" /><Relationship Id="rId12" Type="http://schemas.openxmlformats.org/officeDocument/2006/relationships/image" Target="../media/image9.png" /><Relationship Id="rId13" Type="http://schemas.openxmlformats.org/officeDocument/2006/relationships/image" Target="../media/image10.png" /><Relationship Id="rId14" Type="http://schemas.openxmlformats.org/officeDocument/2006/relationships/image" Target="../media/image11.png" /><Relationship Id="rId15" Type="http://schemas.openxmlformats.org/officeDocument/2006/relationships/image" Target="../media/image12.png" /><Relationship Id="rId16" Type="http://schemas.openxmlformats.org/officeDocument/2006/relationships/image" Target="../media/image13.png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Relationship Id="rId8" Type="http://schemas.openxmlformats.org/officeDocument/2006/relationships/image" Target="../media/image20.png" /><Relationship Id="rId9" Type="http://schemas.openxmlformats.org/officeDocument/2006/relationships/image" Target="../media/image2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diagramDrawing" Target="../diagrams/drawing1.xml" /><Relationship Id="rId11" Type="http://schemas.openxmlformats.org/officeDocument/2006/relationships/diagramData" Target="../diagrams/data2.xml" /><Relationship Id="rId12" Type="http://schemas.openxmlformats.org/officeDocument/2006/relationships/diagramLayout" Target="../diagrams/layout2.xml" /><Relationship Id="rId13" Type="http://schemas.openxmlformats.org/officeDocument/2006/relationships/diagramQuickStyle" Target="../diagrams/quickStyle2.xml" /><Relationship Id="rId14" Type="http://schemas.openxmlformats.org/officeDocument/2006/relationships/diagramColors" Target="../diagrams/colors2.xml" /><Relationship Id="rId15" Type="http://schemas.microsoft.com/office/2007/relationships/diagramDrawing" Target="../diagrams/drawing2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diagramData" Target="../diagrams/data1.xml" /><Relationship Id="rId7" Type="http://schemas.openxmlformats.org/officeDocument/2006/relationships/diagramLayout" Target="../diagrams/layout1.xml" /><Relationship Id="rId8" Type="http://schemas.openxmlformats.org/officeDocument/2006/relationships/diagramQuickStyle" Target="../diagrams/quickStyle1.xml" /><Relationship Id="rId9" Type="http://schemas.openxmlformats.org/officeDocument/2006/relationships/diagramColors" Target="../diagrams/colors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729" y="557095"/>
            <a:ext cx="4251127" cy="549189"/>
          </a:xfrm>
          <a:prstGeom prst="rect"/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中国家电延保行业市场调研咨询案例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4729" y="1701004"/>
            <a:ext cx="4303254" cy="4256212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延保服务从雏形到诞生再到发展都是在欧美国家完成的，该服务最早于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1960</a:t>
            </a: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年开始于美国汽车业，在欧美等国已有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年的发展史。家电延保服务，在国内最早采用的企业为国美，在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月试点延保服务，并在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个月后服务推向全国的门店。在此之后，苏宁、五星、时尚电器以及京东网上商城等纷纷推出延保服务，时新可安（亚胜）、美延、安信龙等国际延保服务公司，纷纷进入中国。委托方就是这其中的一员。</a:t>
            </a: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本次项目意在帮助委托方获得更多的融资机会，梳理行业现状以及客观的预测未来趋势，在现实的基础上突出委托方在产品、渠道等方面的优势。并将文章发布到各大网站，让更多的投资者看到。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报告撰写：延保行业介绍、行业背景分析、国内市场规模分析、竞争格局分析、未来发展及投资机会分析</a:t>
            </a:r>
          </a:p>
          <a:p>
            <a:pPr lvl="0">
              <a:lnSpc>
                <a:spcPct val="150000"/>
              </a:lnSpc>
            </a:pP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网络投放：投放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家大型全国性网站，并能够收录到百度搜索引擎</a:t>
            </a:r>
          </a:p>
        </p:txBody>
      </p:sp>
    </p:spTree>
    <p:extLst>
      <p:ext uri="{BB962C8B-B14F-4D97-AF65-F5344CB8AC3E}">
        <p14:creationId xmlns:p14="http://schemas.microsoft.com/office/powerpoint/2010/main" val="3843588179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4805" y="6664918"/>
            <a:ext cx="2505100" cy="1008810"/>
          </a:xfrm>
          <a:prstGeom prst="rect"/>
        </p:spPr>
      </p:pic>
      <p:pic>
        <p:nvPicPr>
          <p:cNvPr id="19" name="图片 1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016" y="5215304"/>
            <a:ext cx="3901843" cy="1391741"/>
          </a:xfrm>
          <a:prstGeom prst="rect"/>
        </p:spPr>
      </p:pic>
      <p:pic>
        <p:nvPicPr>
          <p:cNvPr id="17" name="图片 16"/>
          <p:cNvPicPr/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1133103" y="3275660"/>
            <a:ext cx="7152431" cy="1511841"/>
          </a:xfrm>
          <a:prstGeom prst="rect"/>
        </p:spPr>
      </p:pic>
      <p:pic>
        <p:nvPicPr>
          <p:cNvPr id="12" name="图片 11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63547" y="1544404"/>
            <a:ext cx="3203577" cy="3323336"/>
          </a:xfrm>
          <a:prstGeom prst="rect"/>
        </p:spPr>
      </p:pic>
      <p:sp>
        <p:nvSpPr>
          <p:cNvPr id="3" name="矩形 2"/>
          <p:cNvSpPr/>
          <p:nvPr/>
        </p:nvSpPr>
        <p:spPr>
          <a:xfrm>
            <a:off x="463550" y="549748"/>
            <a:ext cx="3203575" cy="440163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62376" y="549749"/>
            <a:ext cx="1893888" cy="717600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3548" y="5030214"/>
            <a:ext cx="3203575" cy="2700434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5121" y="819243"/>
            <a:ext cx="3057525" cy="629981"/>
          </a:xfrm>
          <a:prstGeom prst="rect"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延保（</a:t>
            </a:r>
            <a:r>
              <a:rPr lang="en-US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Extended Warranty</a:t>
            </a:r>
            <a:r>
              <a:rPr lang="zh-CN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是指消费者所购买的产品（包括有形产品和保险、服务等无形产品），在制造商提供的质保期和服务范围之外，由延保提供商提供延长保修时间、或者延展产品服务范围、或者衍生服务的有偿服务。在我国主要应用在家电、汽车等产品的保修服务领域。</a:t>
            </a:r>
            <a:endParaRPr lang="zh-CN" altLang="zh-CN" sz="600" kern="1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0372" y="560325"/>
            <a:ext cx="1443314" cy="184827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延保定义</a:t>
            </a:r>
            <a:endParaRPr kumimoji="0" lang="zh-CN" altLang="en-US" sz="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69199" y="561475"/>
            <a:ext cx="1443314" cy="184827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延保发展</a:t>
            </a:r>
            <a:endParaRPr kumimoji="0" lang="zh-CN" altLang="en-US" sz="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1516" y="5037548"/>
            <a:ext cx="1770172" cy="184827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延保运营模式划分与主要参与者</a:t>
            </a:r>
            <a:endParaRPr kumimoji="0" lang="zh-CN" altLang="en-US" sz="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21869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1182" y="4179108"/>
            <a:ext cx="1804970" cy="1008424"/>
          </a:xfrm>
          <a:prstGeom prst="rect"/>
        </p:spPr>
      </p:pic>
      <p:pic>
        <p:nvPicPr>
          <p:cNvPr id="24" name="图片 2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37787" y="608947"/>
            <a:ext cx="1299287" cy="950552"/>
          </a:xfrm>
          <a:prstGeom prst="rect"/>
        </p:spPr>
      </p:pic>
      <p:pic>
        <p:nvPicPr>
          <p:cNvPr id="2" name="图片 1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8934" y="766997"/>
            <a:ext cx="3521750" cy="1635505"/>
          </a:xfrm>
          <a:prstGeom prst="rect"/>
        </p:spPr>
      </p:pic>
      <p:sp>
        <p:nvSpPr>
          <p:cNvPr id="3" name="矩形 2"/>
          <p:cNvSpPr/>
          <p:nvPr/>
        </p:nvSpPr>
        <p:spPr>
          <a:xfrm>
            <a:off x="463550" y="549749"/>
            <a:ext cx="3746500" cy="1964851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95775" y="549748"/>
            <a:ext cx="1352857" cy="1964851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3551" y="2628900"/>
            <a:ext cx="5185082" cy="270437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182" y="5404778"/>
            <a:ext cx="5177450" cy="232587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4424" y="5412297"/>
            <a:ext cx="1794904" cy="210889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家电延保国内未来市场规模预测</a:t>
            </a:r>
          </a:p>
        </p:txBody>
      </p:sp>
      <p:sp>
        <p:nvSpPr>
          <p:cNvPr id="11" name="矩形 10"/>
          <p:cNvSpPr/>
          <p:nvPr/>
        </p:nvSpPr>
        <p:spPr>
          <a:xfrm>
            <a:off x="467556" y="2636096"/>
            <a:ext cx="1770172" cy="204388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家电延保国内市场规模及经营模式</a:t>
            </a:r>
          </a:p>
        </p:txBody>
      </p:sp>
      <p:sp>
        <p:nvSpPr>
          <p:cNvPr id="12" name="矩形 11"/>
          <p:cNvSpPr/>
          <p:nvPr/>
        </p:nvSpPr>
        <p:spPr>
          <a:xfrm>
            <a:off x="467719" y="556206"/>
            <a:ext cx="1770172" cy="184827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延保服务的产业链结构</a:t>
            </a:r>
            <a:endParaRPr kumimoji="0" lang="zh-CN" altLang="en-US" sz="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70274" y="2934340"/>
            <a:ext cx="1690342" cy="1072567"/>
          </a:xfrm>
          <a:prstGeom prst="rect"/>
        </p:spPr>
      </p:pic>
      <p:pic>
        <p:nvPicPr>
          <p:cNvPr id="13" name="图片 12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251420" y="2999115"/>
            <a:ext cx="1643191" cy="904373"/>
          </a:xfrm>
          <a:prstGeom prst="rect"/>
        </p:spPr>
      </p:pic>
      <p:pic>
        <p:nvPicPr>
          <p:cNvPr id="14" name="图片 13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2161883" y="4022871"/>
            <a:ext cx="1822264" cy="1153567"/>
          </a:xfrm>
          <a:prstGeom prst="rect"/>
        </p:spPr>
      </p:pic>
      <p:pic>
        <p:nvPicPr>
          <p:cNvPr id="16" name="图片 15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894611" y="2898254"/>
            <a:ext cx="1705673" cy="1067069"/>
          </a:xfrm>
          <a:prstGeom prst="rect"/>
        </p:spPr>
      </p:pic>
      <p:pic>
        <p:nvPicPr>
          <p:cNvPr id="17" name="图片 16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3939708" y="4072747"/>
            <a:ext cx="1660576" cy="1103691"/>
          </a:xfrm>
          <a:prstGeom prst="rect"/>
        </p:spPr>
      </p:pic>
      <p:pic>
        <p:nvPicPr>
          <p:cNvPr id="18" name="图片 17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621796" y="5661771"/>
            <a:ext cx="1470229" cy="987775"/>
          </a:xfrm>
          <a:prstGeom prst="rect"/>
        </p:spPr>
      </p:pic>
      <p:pic>
        <p:nvPicPr>
          <p:cNvPr id="19" name="图片 18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621796" y="6728776"/>
            <a:ext cx="1461765" cy="976016"/>
          </a:xfrm>
          <a:prstGeom prst="rect"/>
        </p:spPr>
      </p:pic>
      <p:pic>
        <p:nvPicPr>
          <p:cNvPr id="20" name="图片 19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2360158" y="5703494"/>
            <a:ext cx="1481825" cy="940667"/>
          </a:xfrm>
          <a:prstGeom prst="rect"/>
        </p:spPr>
      </p:pic>
      <p:pic>
        <p:nvPicPr>
          <p:cNvPr id="21" name="图片 20"/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2343352" y="6715660"/>
            <a:ext cx="1507684" cy="989132"/>
          </a:xfrm>
          <a:prstGeom prst="rect"/>
        </p:spPr>
      </p:pic>
      <p:pic>
        <p:nvPicPr>
          <p:cNvPr id="22" name="图片 21"/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4010683" y="5657683"/>
            <a:ext cx="1490380" cy="986478"/>
          </a:xfrm>
          <a:prstGeom prst="rect"/>
        </p:spPr>
      </p:pic>
      <p:pic>
        <p:nvPicPr>
          <p:cNvPr id="23" name="图片 22"/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4016791" y="6706917"/>
            <a:ext cx="1493325" cy="997876"/>
          </a:xfrm>
          <a:prstGeom prst="rect"/>
        </p:spPr>
      </p:pic>
      <p:pic>
        <p:nvPicPr>
          <p:cNvPr id="25" name="图片 24"/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4312866" y="1559499"/>
            <a:ext cx="1324208" cy="943026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55907552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61306" y="2813456"/>
            <a:ext cx="2834959" cy="866515"/>
          </a:xfrm>
          <a:prstGeom prst="rect"/>
        </p:spPr>
      </p:pic>
      <p:pic>
        <p:nvPicPr>
          <p:cNvPr id="23" name="图片 2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07824" y="724630"/>
            <a:ext cx="2784629" cy="1760579"/>
          </a:xfrm>
          <a:prstGeom prst="rect"/>
        </p:spPr>
      </p:pic>
      <p:pic>
        <p:nvPicPr>
          <p:cNvPr id="22" name="图片 21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5759" y="6370898"/>
            <a:ext cx="2245741" cy="1328765"/>
          </a:xfrm>
          <a:prstGeom prst="rect"/>
        </p:spPr>
      </p:pic>
      <p:sp>
        <p:nvSpPr>
          <p:cNvPr id="47" name="矩形 46"/>
          <p:cNvSpPr/>
          <p:nvPr/>
        </p:nvSpPr>
        <p:spPr>
          <a:xfrm>
            <a:off x="463550" y="540611"/>
            <a:ext cx="2297757" cy="1997507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3550" y="5329989"/>
            <a:ext cx="5187950" cy="2409801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3550" y="2635232"/>
            <a:ext cx="5187950" cy="259850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870" y="2639351"/>
            <a:ext cx="1770172" cy="204388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国内重点延保服务企业情况分析</a:t>
            </a:r>
          </a:p>
        </p:txBody>
      </p:sp>
      <p:sp>
        <p:nvSpPr>
          <p:cNvPr id="8" name="矩形 7"/>
          <p:cNvSpPr/>
          <p:nvPr/>
        </p:nvSpPr>
        <p:spPr>
          <a:xfrm>
            <a:off x="470292" y="5336872"/>
            <a:ext cx="1770172" cy="204388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家电延保行业未来发展趋势</a:t>
            </a:r>
          </a:p>
        </p:txBody>
      </p:sp>
      <p:pic>
        <p:nvPicPr>
          <p:cNvPr id="10" name="图片 9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871123" y="3866981"/>
            <a:ext cx="2739486" cy="1286405"/>
          </a:xfrm>
          <a:prstGeom prst="rect"/>
        </p:spPr>
      </p:pic>
      <p:sp>
        <p:nvSpPr>
          <p:cNvPr id="12" name="矩形 11"/>
          <p:cNvSpPr/>
          <p:nvPr/>
        </p:nvSpPr>
        <p:spPr>
          <a:xfrm>
            <a:off x="510594" y="4137723"/>
            <a:ext cx="2350237" cy="1015663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企业特点及优势分析：</a:t>
            </a:r>
          </a:p>
          <a:p>
            <a:pPr marL="144000" indent="-1440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巨大的合同保有量，提高企业成本控制能力与产品创新能力</a:t>
            </a:r>
          </a:p>
          <a:p>
            <a:pPr marL="144000" indent="-1440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顺应互联网发展，率先推出互联网维修服务“百修宝”</a:t>
            </a:r>
          </a:p>
          <a:p>
            <a:pPr marL="144000" indent="-1440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完善的服务流程管理，提高服务交付一致性</a:t>
            </a:r>
          </a:p>
          <a:p>
            <a:pPr marL="144000" indent="-1440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大数据以及综合管理系统的应用，有效进行风险控制</a:t>
            </a:r>
          </a:p>
        </p:txBody>
      </p:sp>
      <p:graphicFrame>
        <p:nvGraphicFramePr>
          <p:cNvPr id="15" name="图示 14"/>
          <p:cNvGraphicFramePr/>
          <p:nvPr/>
        </p:nvGraphicFramePr>
        <p:xfrm>
          <a:off x="3496901" y="6011140"/>
          <a:ext cx="1880394" cy="168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矩形 15"/>
          <p:cNvSpPr/>
          <p:nvPr/>
        </p:nvSpPr>
        <p:spPr>
          <a:xfrm>
            <a:off x="3223524" y="5518892"/>
            <a:ext cx="2479278" cy="507831"/>
          </a:xfrm>
          <a:prstGeom prst="rect"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10-20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年将成为延保服务快速发展的扩张时期，未来行业成熟的市场规模有望突破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亿元。如此巨大的潜在市场空间，现在已有的家电延保服务提供商有着巨大的发展机会与前景。</a:t>
            </a:r>
          </a:p>
        </p:txBody>
      </p:sp>
      <p:sp>
        <p:nvSpPr>
          <p:cNvPr id="19" name="矩形 18"/>
          <p:cNvSpPr/>
          <p:nvPr/>
        </p:nvSpPr>
        <p:spPr>
          <a:xfrm>
            <a:off x="3295606" y="5339501"/>
            <a:ext cx="1770172" cy="204388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未来</a:t>
            </a:r>
            <a:r>
              <a:rPr lang="en-US" altLang="zh-CN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年市场规模将达到</a:t>
            </a:r>
            <a:r>
              <a:rPr lang="en-US" altLang="zh-CN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亿元</a:t>
            </a:r>
          </a:p>
        </p:txBody>
      </p:sp>
      <p:sp>
        <p:nvSpPr>
          <p:cNvPr id="17" name="正五边形 16"/>
          <p:cNvSpPr/>
          <p:nvPr/>
        </p:nvSpPr>
        <p:spPr>
          <a:xfrm>
            <a:off x="4197267" y="6633274"/>
            <a:ext cx="531792" cy="49996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97267" y="6754091"/>
            <a:ext cx="529936" cy="338554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多元化服务</a:t>
            </a:r>
          </a:p>
        </p:txBody>
      </p:sp>
      <p:sp>
        <p:nvSpPr>
          <p:cNvPr id="20" name="矩形 19"/>
          <p:cNvSpPr/>
          <p:nvPr/>
        </p:nvSpPr>
        <p:spPr>
          <a:xfrm>
            <a:off x="520886" y="5549009"/>
            <a:ext cx="3057525" cy="784830"/>
          </a:xfrm>
          <a:prstGeom prst="rect"/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巨大的市场发展空间，未来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年为行业快速发展期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行业市场集中度提高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专业的第三方延保服务提供商发展更具潜力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行业的互联网化发展趋势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电商领域延保服务重要性上升</a:t>
            </a:r>
          </a:p>
        </p:txBody>
      </p:sp>
      <p:graphicFrame>
        <p:nvGraphicFramePr>
          <p:cNvPr id="21" name="图示 20"/>
          <p:cNvGraphicFramePr/>
          <p:nvPr/>
        </p:nvGraphicFramePr>
        <p:xfrm>
          <a:off x="107916" y="552381"/>
          <a:ext cx="2829880" cy="189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矩形 25"/>
          <p:cNvSpPr/>
          <p:nvPr/>
        </p:nvSpPr>
        <p:spPr>
          <a:xfrm>
            <a:off x="2841500" y="531521"/>
            <a:ext cx="2810000" cy="1997507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7948" y="540601"/>
            <a:ext cx="1770172" cy="204388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保修及延保流程</a:t>
            </a:r>
          </a:p>
        </p:txBody>
      </p:sp>
      <p:sp>
        <p:nvSpPr>
          <p:cNvPr id="28" name="矩形 27"/>
          <p:cNvSpPr/>
          <p:nvPr/>
        </p:nvSpPr>
        <p:spPr>
          <a:xfrm>
            <a:off x="2761307" y="2631216"/>
            <a:ext cx="800219" cy="249107"/>
          </a:xfrm>
          <a:prstGeom prst="rect"/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消费者购买流程：</a:t>
            </a:r>
          </a:p>
        </p:txBody>
      </p:sp>
      <p:sp>
        <p:nvSpPr>
          <p:cNvPr id="29" name="矩形 28"/>
          <p:cNvSpPr/>
          <p:nvPr/>
        </p:nvSpPr>
        <p:spPr>
          <a:xfrm>
            <a:off x="2761306" y="3589598"/>
            <a:ext cx="723275" cy="249107"/>
          </a:xfrm>
          <a:prstGeom prst="rect"/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主要客户分析：</a:t>
            </a:r>
          </a:p>
        </p:txBody>
      </p:sp>
      <p:sp>
        <p:nvSpPr>
          <p:cNvPr id="30" name="矩形 29"/>
          <p:cNvSpPr/>
          <p:nvPr/>
        </p:nvSpPr>
        <p:spPr>
          <a:xfrm>
            <a:off x="520887" y="2975947"/>
            <a:ext cx="2286938" cy="1200329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公司成立于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年初，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年营收约为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万左右。是专注于手机与数码商品延长保修管理服务的内资延保公司，拥有客户管理、产品开发、市场策划、服务网络支持、呼叫中心、风险管理、系统开发与维护等管理职能部门，业务分布全国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个省市，合作伙伴为各省移动通信运营商、厂商、电商与零售连锁企业。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20886" y="2812531"/>
            <a:ext cx="877163" cy="249107"/>
          </a:xfrm>
          <a:prstGeom prst="rect"/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公司基本情况介绍：</a:t>
            </a:r>
          </a:p>
        </p:txBody>
      </p:sp>
      <p:sp>
        <p:nvSpPr>
          <p:cNvPr id="32" name="矩形 31"/>
          <p:cNvSpPr/>
          <p:nvPr/>
        </p:nvSpPr>
        <p:spPr>
          <a:xfrm>
            <a:off x="471609" y="543564"/>
            <a:ext cx="2121465" cy="204388"/>
          </a:xfrm>
          <a:prstGeom prst="rect"/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家电延保行业核心竞争力分析</a:t>
            </a:r>
          </a:p>
        </p:txBody>
      </p:sp>
    </p:spTree>
    <p:extLst>
      <p:ext uri="{BB962C8B-B14F-4D97-AF65-F5344CB8AC3E}">
        <p14:creationId xmlns:p14="http://schemas.microsoft.com/office/powerpoint/2010/main" val="3029255515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10428" y="658186"/>
            <a:ext cx="4303254" cy="4485042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以上数据分析均来自于尚普咨询《中国家电延保行业市场调研咨询案例》。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尚普咨询作为中国知名的独立第三方咨询领导品牌之一，专注于市场研究与投融资咨询，是中国第一批提供专项市场咨询服务的咨询机构。作为国家统计局涉外调查许可单位，建立了科学的数据分析方法与市场测算模型，拥有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项自主知识产权，目前自有数据库容量超过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多万条数据。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多年来，已为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多家机构提供定制化的专项市场研究咨询服务。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荣获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杂志社、人民日报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新闻战线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杂志社颁发的“中国市场调查客户满意最佳品牌”、“中国行业诚信企业奖”，成功入选财政部首批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咨询机构库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还荣获“中国咨询服务机构百强”、“市场咨询行业先锋机构”、 “中国咨询服务最佳智库奖”、“中国旅游咨询服务首选品牌”等来自第三方评价机构的专业认可。</a:t>
            </a:r>
          </a:p>
        </p:txBody>
      </p:sp>
    </p:spTree>
    <p:extLst>
      <p:ext uri="{BB962C8B-B14F-4D97-AF65-F5344CB8AC3E}">
        <p14:creationId xmlns:p14="http://schemas.microsoft.com/office/powerpoint/2010/main" val="3024518753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1844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rgbClr val="7030A0"/>
        </a:solidFill>
      </a:spPr>
      <a:bodyPr wrap="none" anchor="ctr">
        <a:spAutoFit/>
      </a:bodyPr>
      <a:lstStyle>
        <a:defPPr algn="ctr">
          <a:defRPr sz="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Application>Microsoft Office PowerPoint</Application>
  <PresentationFormat>自定义</PresentationFormat>
  <Slides>5</Slide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顾梦薇</dc:creator>
  <cp:lastModifiedBy>zhengxu@shangpu-china.com</cp:lastModifiedBy>
  <cp:revision>1060</cp:revision>
  <dcterms:created xsi:type="dcterms:W3CDTF">2018-02-01T06:35:20.0000000Z</dcterms:created>
  <dcterms:modified xsi:type="dcterms:W3CDTF">2019-10-12T03:02:10.0000000Z</dcterms:modified>
</cp:coreProperties>
</file>